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Default Extension="fntdata" ContentType="application/x-fontdata"/>
  <Override PartName="/ppt/presentation.xml" ContentType="application/vnd.openxmlformats-officedocument.presentationml.presentation.main+xml"/>
  <Override PartName="/ppt/slides/slide1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8.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1.xml" ContentType="application/vnd.openxmlformats-officedocument.presentationml.notes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Raleway" charset="0"/>
      <p:regular r:id="rId22"/>
      <p:bold r:id="rId23"/>
    </p:embeddedFont>
    <p:embeddedFont>
      <p:font typeface="Calibri" pitchFamily="34" charset="0"/>
      <p:regular r:id="rId24"/>
      <p:bold r:id="rId25"/>
      <p:italic r:id="rId26"/>
      <p:boldItalic r:id="rId27"/>
    </p:embeddedFont>
    <p:embeddedFont>
      <p:font typeface="Karla"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chemeClr val="dk1"/>
                </a:buClr>
                <a:buSzPct val="25000"/>
                <a:buFont typeface="Calibri"/>
                <a:buNone/>
              </a:pPr>
              <a:t>‹#›</a:t>
            </a:fld>
            <a:endParaRPr lang="en-US"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13" name="Shape 1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1143212"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0" name="Shape 13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SHSM provides programming for</a:t>
            </a:r>
            <a:r>
              <a:rPr lang="en-US" sz="1200" b="1" i="0" u="sng" strike="noStrike" cap="none">
                <a:solidFill>
                  <a:schemeClr val="dk1"/>
                </a:solidFill>
                <a:latin typeface="Calibri"/>
                <a:ea typeface="Calibri"/>
                <a:cs typeface="Calibri"/>
                <a:sym typeface="Calibri"/>
              </a:rPr>
              <a:t> all four</a:t>
            </a:r>
            <a:r>
              <a:rPr lang="en-US" sz="1200" b="0" i="0" u="none" strike="noStrike" cap="none">
                <a:solidFill>
                  <a:schemeClr val="dk1"/>
                </a:solidFill>
                <a:latin typeface="Calibri"/>
                <a:ea typeface="Calibri"/>
                <a:cs typeface="Calibri"/>
                <a:sym typeface="Calibri"/>
              </a:rPr>
              <a:t> post-secondary destinations.</a:t>
            </a:r>
          </a:p>
          <a:p>
            <a:pPr marL="0" marR="0" lvl="0" indent="0" algn="l" rtl="0">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Keeping in mind that pathways are unique and individual to each student, starting points begin with where each student is both academically and socially-emotionally ready.  </a:t>
            </a:r>
          </a:p>
          <a:p>
            <a:pPr marL="0" marR="0" lvl="0" indent="0" algn="l" rtl="0">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SHSM programming provides students with the opportunity to select courses that build on their skills, interests and abilities.  Many of the courses in an SHSM bundle are required for graduation so students still have lots of choice to take courses that are of interest to them and may be outside of the SHSM.</a:t>
            </a:r>
          </a:p>
          <a:p>
            <a:pPr marL="0" marR="0" lvl="0" indent="0" algn="l" rtl="0">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SHSMs take students on a directed journey of self-discovery, where their destination unfolds.  </a:t>
            </a:r>
          </a:p>
        </p:txBody>
      </p:sp>
      <p:sp>
        <p:nvSpPr>
          <p:cNvPr id="131" name="Shape 13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chemeClr val="dk1"/>
                </a:buClr>
                <a:buSzPct val="25000"/>
                <a:buFont typeface="Calibri"/>
                <a:buNone/>
              </a:pPr>
              <a:t>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8" name="Shape 13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See slide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5" name="Shape 14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46" name="Shape 1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ct val="25000"/>
                <a:buFont typeface="Arial"/>
                <a:buNone/>
              </a:pPr>
              <a:t>5</a:t>
            </a:fld>
            <a:endParaRPr lang="en-US"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52" name="Shape 152"/>
          <p:cNvSpPr txBox="1">
            <a:spLocks noGrp="1"/>
          </p:cNvSpPr>
          <p:nvPr>
            <p:ph type="body" idx="1"/>
          </p:nvPr>
        </p:nvSpPr>
        <p:spPr>
          <a:xfrm>
            <a:off x="685343" y="4341589"/>
            <a:ext cx="5487315" cy="4116572"/>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1143212"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85" name="Shape 1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1143212"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4" name="Shape 19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4" name="Shape 20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05" name="Shape 20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ct val="25000"/>
                <a:buFont typeface="Arial"/>
                <a:buNone/>
              </a:pPr>
              <a:t>12</a:t>
            </a:fld>
            <a:endParaRPr lang="en-US"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10" name="Shape 21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Refer to brochure</a:t>
            </a: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15" name="Shape 2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1143212"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27" name="Shape 227"/>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chemeClr val="dk1"/>
              </a:buClr>
              <a:buSzPct val="25000"/>
              <a:buFont typeface="Calibri"/>
              <a:buNone/>
            </a:pPr>
            <a:fld id="{00000000-1234-1234-1234-123412341234}" type="slidenum">
              <a:rPr lang="en-US"/>
              <a:pPr lvl="0">
                <a:spcBef>
                  <a:spcPts val="0"/>
                </a:spcBef>
                <a:buClr>
                  <a:schemeClr val="dk1"/>
                </a:buClr>
                <a:buSzPct val="25000"/>
                <a:buFont typeface="Calibri"/>
                <a:buNone/>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1143000" y="685800"/>
            <a:ext cx="4573588" cy="34305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33" name="Shape 23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Students go through a formal application and interview process to be eligible for admission to our SHSM program.</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Students and parents see the value in the red seal and the SHSM Record.</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SHSM students are recognised at graduation ceremonies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A SHSM bursary has been established.</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Each school awards a trophy for the student who best demonstrates attainment of the essential skills.</a:t>
            </a:r>
          </a:p>
          <a:p>
            <a:pPr marL="0" marR="0" lvl="0" indent="0" algn="l" rtl="0">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40" name="Shape 24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r>
              <a:rPr lang="en-US"/>
              <a:t>FAQ 1) How to Apply 2) Why should i apply 3) Benefits of Coop 4)</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1143212"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6" name="Shape 24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bg>
      <p:bgPr>
        <a:solidFill>
          <a:srgbClr val="004C52"/>
        </a:solidFill>
        <a:effectLst/>
      </p:bgPr>
    </p:bg>
    <p:spTree>
      <p:nvGrpSpPr>
        <p:cNvPr id="1" name="Shape 12"/>
        <p:cNvGrpSpPr/>
        <p:nvPr/>
      </p:nvGrpSpPr>
      <p:grpSpPr>
        <a:xfrm>
          <a:off x="0" y="0"/>
          <a:ext cx="0" cy="0"/>
          <a:chOff x="0" y="0"/>
          <a:chExt cx="0" cy="0"/>
        </a:xfrm>
      </p:grpSpPr>
      <p:sp>
        <p:nvSpPr>
          <p:cNvPr id="13" name="Shape 13"/>
          <p:cNvSpPr/>
          <p:nvPr/>
        </p:nvSpPr>
        <p:spPr>
          <a:xfrm flipH="1">
            <a:off x="6025" y="402100"/>
            <a:ext cx="9150050" cy="5995788"/>
          </a:xfrm>
          <a:custGeom>
            <a:avLst/>
            <a:gdLst/>
            <a:ahLst/>
            <a:cxnLst/>
            <a:rect l="0" t="0" r="0" b="0"/>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AE9D">
              <a:alpha val="83460"/>
            </a:srgbClr>
          </a:solidFill>
          <a:ln>
            <a:noFill/>
          </a:ln>
        </p:spPr>
      </p:sp>
      <p:sp>
        <p:nvSpPr>
          <p:cNvPr id="14" name="Shape 14"/>
          <p:cNvSpPr/>
          <p:nvPr/>
        </p:nvSpPr>
        <p:spPr>
          <a:xfrm>
            <a:off x="-5900" y="1013308"/>
            <a:ext cx="9144150" cy="5026274"/>
          </a:xfrm>
          <a:custGeom>
            <a:avLst/>
            <a:gdLst/>
            <a:ahLst/>
            <a:cxnLst/>
            <a:rect l="0" t="0" r="0" b="0"/>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AE9D">
              <a:alpha val="26540"/>
            </a:srgbClr>
          </a:solidFill>
          <a:ln>
            <a:noFill/>
          </a:ln>
        </p:spPr>
      </p:sp>
      <p:sp>
        <p:nvSpPr>
          <p:cNvPr id="15" name="Shape 15"/>
          <p:cNvSpPr/>
          <p:nvPr/>
        </p:nvSpPr>
        <p:spPr>
          <a:xfrm>
            <a:off x="0" y="1801466"/>
            <a:ext cx="9156075" cy="3852172"/>
          </a:xfrm>
          <a:custGeom>
            <a:avLst/>
            <a:gdLst/>
            <a:ahLst/>
            <a:cxnLst/>
            <a:rect l="0" t="0" r="0" b="0"/>
            <a:pathLst>
              <a:path w="366243" h="106157" extrusionOk="0">
                <a:moveTo>
                  <a:pt x="241" y="0"/>
                </a:moveTo>
                <a:lnTo>
                  <a:pt x="0" y="77929"/>
                </a:lnTo>
                <a:lnTo>
                  <a:pt x="366243" y="106157"/>
                </a:lnTo>
                <a:lnTo>
                  <a:pt x="366243" y="4102"/>
                </a:lnTo>
                <a:close/>
              </a:path>
            </a:pathLst>
          </a:custGeom>
          <a:solidFill>
            <a:srgbClr val="ABE33F">
              <a:alpha val="81150"/>
            </a:srgbClr>
          </a:solidFill>
          <a:ln>
            <a:noFill/>
          </a:ln>
        </p:spPr>
      </p:sp>
      <p:sp>
        <p:nvSpPr>
          <p:cNvPr id="16" name="Shape 16"/>
          <p:cNvSpPr txBox="1">
            <a:spLocks noGrp="1"/>
          </p:cNvSpPr>
          <p:nvPr>
            <p:ph type="ctrTitle"/>
          </p:nvPr>
        </p:nvSpPr>
        <p:spPr>
          <a:xfrm>
            <a:off x="1719025" y="2655766"/>
            <a:ext cx="5705999" cy="1546500"/>
          </a:xfrm>
          <a:prstGeom prst="rect">
            <a:avLst/>
          </a:prstGeom>
        </p:spPr>
        <p:txBody>
          <a:bodyPr lIns="91425" tIns="91425" rIns="91425" bIns="91425" anchor="ctr"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bg>
      <p:bgPr>
        <a:solidFill>
          <a:srgbClr val="ABE33F"/>
        </a:solidFill>
        <a:effectLst/>
      </p:bgPr>
    </p:bg>
    <p:spTree>
      <p:nvGrpSpPr>
        <p:cNvPr id="1" name="Shape 17"/>
        <p:cNvGrpSpPr/>
        <p:nvPr/>
      </p:nvGrpSpPr>
      <p:grpSpPr>
        <a:xfrm>
          <a:off x="0" y="0"/>
          <a:ext cx="0" cy="0"/>
          <a:chOff x="0" y="0"/>
          <a:chExt cx="0" cy="0"/>
        </a:xfrm>
      </p:grpSpPr>
      <p:sp>
        <p:nvSpPr>
          <p:cNvPr id="18" name="Shape 18"/>
          <p:cNvSpPr/>
          <p:nvPr/>
        </p:nvSpPr>
        <p:spPr>
          <a:xfrm flipH="1">
            <a:off x="6025" y="402100"/>
            <a:ext cx="9150050" cy="5995788"/>
          </a:xfrm>
          <a:custGeom>
            <a:avLst/>
            <a:gdLst/>
            <a:ahLst/>
            <a:cxnLst/>
            <a:rect l="0" t="0" r="0" b="0"/>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19" name="Shape 19"/>
          <p:cNvSpPr/>
          <p:nvPr/>
        </p:nvSpPr>
        <p:spPr>
          <a:xfrm>
            <a:off x="-5900" y="1005266"/>
            <a:ext cx="9144150" cy="5026274"/>
          </a:xfrm>
          <a:custGeom>
            <a:avLst/>
            <a:gdLst/>
            <a:ahLst/>
            <a:cxnLst/>
            <a:rect l="0" t="0" r="0" b="0"/>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AE9D">
              <a:alpha val="26540"/>
            </a:srgbClr>
          </a:solidFill>
          <a:ln>
            <a:noFill/>
          </a:ln>
        </p:spPr>
      </p:sp>
      <p:sp>
        <p:nvSpPr>
          <p:cNvPr id="20" name="Shape 20"/>
          <p:cNvSpPr/>
          <p:nvPr/>
        </p:nvSpPr>
        <p:spPr>
          <a:xfrm>
            <a:off x="0" y="1801466"/>
            <a:ext cx="9156075" cy="3852172"/>
          </a:xfrm>
          <a:custGeom>
            <a:avLst/>
            <a:gdLst/>
            <a:ahLst/>
            <a:cxnLst/>
            <a:rect l="0" t="0" r="0" b="0"/>
            <a:pathLst>
              <a:path w="366243" h="106157" extrusionOk="0">
                <a:moveTo>
                  <a:pt x="241" y="0"/>
                </a:moveTo>
                <a:lnTo>
                  <a:pt x="0" y="77929"/>
                </a:lnTo>
                <a:lnTo>
                  <a:pt x="366243" y="106157"/>
                </a:lnTo>
                <a:lnTo>
                  <a:pt x="366243" y="4102"/>
                </a:lnTo>
                <a:close/>
              </a:path>
            </a:pathLst>
          </a:custGeom>
          <a:solidFill>
            <a:srgbClr val="00AE9D">
              <a:alpha val="83460"/>
            </a:srgbClr>
          </a:solidFill>
          <a:ln>
            <a:noFill/>
          </a:ln>
        </p:spPr>
      </p:sp>
      <p:sp>
        <p:nvSpPr>
          <p:cNvPr id="21" name="Shape 21"/>
          <p:cNvSpPr txBox="1">
            <a:spLocks noGrp="1"/>
          </p:cNvSpPr>
          <p:nvPr>
            <p:ph type="ctrTitle"/>
          </p:nvPr>
        </p:nvSpPr>
        <p:spPr>
          <a:xfrm>
            <a:off x="1815525" y="2720733"/>
            <a:ext cx="5513100" cy="1546500"/>
          </a:xfrm>
          <a:prstGeom prst="rect">
            <a:avLst/>
          </a:prstGeom>
        </p:spPr>
        <p:txBody>
          <a:bodyPr lIns="91425" tIns="91425" rIns="91425" bIns="91425" anchor="b" anchorCtr="0"/>
          <a:lstStyle>
            <a:lvl1pPr lvl="0" algn="ctr" rtl="0">
              <a:spcBef>
                <a:spcPts val="0"/>
              </a:spcBef>
              <a:buSzPct val="100000"/>
              <a:defRPr sz="3600"/>
            </a:lvl1pPr>
            <a:lvl2pPr lvl="1" algn="ctr" rtl="0">
              <a:spcBef>
                <a:spcPts val="0"/>
              </a:spcBef>
              <a:buSzPct val="100000"/>
              <a:defRPr sz="3600"/>
            </a:lvl2pPr>
            <a:lvl3pPr lvl="2" algn="ctr" rtl="0">
              <a:spcBef>
                <a:spcPts val="0"/>
              </a:spcBef>
              <a:buSzPct val="100000"/>
              <a:defRPr sz="3600"/>
            </a:lvl3pPr>
            <a:lvl4pPr lvl="3" algn="ctr" rtl="0">
              <a:spcBef>
                <a:spcPts val="0"/>
              </a:spcBef>
              <a:buSzPct val="100000"/>
              <a:defRPr sz="3600"/>
            </a:lvl4pPr>
            <a:lvl5pPr lvl="4" algn="ctr" rtl="0">
              <a:spcBef>
                <a:spcPts val="0"/>
              </a:spcBef>
              <a:buSzPct val="100000"/>
              <a:defRPr sz="3600"/>
            </a:lvl5pPr>
            <a:lvl6pPr lvl="5" algn="ctr" rtl="0">
              <a:spcBef>
                <a:spcPts val="0"/>
              </a:spcBef>
              <a:buSzPct val="100000"/>
              <a:defRPr sz="3600"/>
            </a:lvl6pPr>
            <a:lvl7pPr lvl="6" algn="ctr" rtl="0">
              <a:spcBef>
                <a:spcPts val="0"/>
              </a:spcBef>
              <a:buSzPct val="100000"/>
              <a:defRPr sz="3600"/>
            </a:lvl7pPr>
            <a:lvl8pPr lvl="7" algn="ctr" rtl="0">
              <a:spcBef>
                <a:spcPts val="0"/>
              </a:spcBef>
              <a:buSzPct val="100000"/>
              <a:defRPr sz="3600"/>
            </a:lvl8pPr>
            <a:lvl9pPr lvl="8" algn="ctr" rtl="0">
              <a:spcBef>
                <a:spcPts val="0"/>
              </a:spcBef>
              <a:buSzPct val="100000"/>
              <a:defRPr sz="3600"/>
            </a:lvl9pPr>
          </a:lstStyle>
          <a:p>
            <a:endParaRPr/>
          </a:p>
        </p:txBody>
      </p:sp>
      <p:sp>
        <p:nvSpPr>
          <p:cNvPr id="22" name="Shape 22"/>
          <p:cNvSpPr txBox="1">
            <a:spLocks noGrp="1"/>
          </p:cNvSpPr>
          <p:nvPr>
            <p:ph type="subTitle" idx="1"/>
          </p:nvPr>
        </p:nvSpPr>
        <p:spPr>
          <a:xfrm>
            <a:off x="1815375" y="4091533"/>
            <a:ext cx="5513100" cy="1046400"/>
          </a:xfrm>
          <a:prstGeom prst="rect">
            <a:avLst/>
          </a:prstGeom>
        </p:spPr>
        <p:txBody>
          <a:bodyPr lIns="91425" tIns="91425" rIns="91425" bIns="91425" anchor="t" anchorCtr="0"/>
          <a:lstStyle>
            <a:lvl1pPr lvl="0" algn="ctr" rtl="0">
              <a:spcBef>
                <a:spcPts val="0"/>
              </a:spcBef>
              <a:buClr>
                <a:srgbClr val="004C52"/>
              </a:buClr>
              <a:buSzPct val="100000"/>
              <a:buNone/>
              <a:defRPr sz="1800" b="1"/>
            </a:lvl1pPr>
            <a:lvl2pPr lvl="1" algn="ctr" rtl="0">
              <a:spcBef>
                <a:spcPts val="0"/>
              </a:spcBef>
              <a:buClr>
                <a:srgbClr val="004C52"/>
              </a:buClr>
              <a:buSzPct val="100000"/>
              <a:buNone/>
              <a:defRPr sz="1800" b="1"/>
            </a:lvl2pPr>
            <a:lvl3pPr lvl="2" algn="ctr" rtl="0">
              <a:spcBef>
                <a:spcPts val="0"/>
              </a:spcBef>
              <a:buClr>
                <a:srgbClr val="004C52"/>
              </a:buClr>
              <a:buSzPct val="100000"/>
              <a:buNone/>
              <a:defRPr sz="1800" b="1"/>
            </a:lvl3pPr>
            <a:lvl4pPr lvl="3" algn="ctr" rtl="0">
              <a:spcBef>
                <a:spcPts val="0"/>
              </a:spcBef>
              <a:buSzPct val="100000"/>
              <a:buNone/>
              <a:defRPr sz="1800" b="1"/>
            </a:lvl4pPr>
            <a:lvl5pPr lvl="4" algn="ctr" rtl="0">
              <a:spcBef>
                <a:spcPts val="0"/>
              </a:spcBef>
              <a:buSzPct val="100000"/>
              <a:buNone/>
              <a:defRPr sz="1800" b="1"/>
            </a:lvl5pPr>
            <a:lvl6pPr lvl="5" algn="ctr" rtl="0">
              <a:spcBef>
                <a:spcPts val="0"/>
              </a:spcBef>
              <a:buSzPct val="100000"/>
              <a:buNone/>
              <a:defRPr sz="1800" b="1"/>
            </a:lvl6pPr>
            <a:lvl7pPr lvl="6" algn="ctr" rtl="0">
              <a:spcBef>
                <a:spcPts val="0"/>
              </a:spcBef>
              <a:buSzPct val="100000"/>
              <a:buNone/>
              <a:defRPr sz="1800" b="1"/>
            </a:lvl7pPr>
            <a:lvl8pPr lvl="7" algn="ctr" rtl="0">
              <a:spcBef>
                <a:spcPts val="0"/>
              </a:spcBef>
              <a:buSzPct val="100000"/>
              <a:buNone/>
              <a:defRPr sz="1800" b="1"/>
            </a:lvl8pPr>
            <a:lvl9pPr lvl="8" algn="ctr" rtl="0">
              <a:spcBef>
                <a:spcPts val="0"/>
              </a:spcBef>
              <a:buSzPct val="100000"/>
              <a:buNone/>
              <a:defRPr sz="1800" b="1"/>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p:spTree>
      <p:nvGrpSpPr>
        <p:cNvPr id="1" name="Shape 23"/>
        <p:cNvGrpSpPr/>
        <p:nvPr/>
      </p:nvGrpSpPr>
      <p:grpSpPr>
        <a:xfrm>
          <a:off x="0" y="0"/>
          <a:ext cx="0" cy="0"/>
          <a:chOff x="0" y="0"/>
          <a:chExt cx="0" cy="0"/>
        </a:xfrm>
      </p:grpSpPr>
      <p:sp>
        <p:nvSpPr>
          <p:cNvPr id="24" name="Shape 24"/>
          <p:cNvSpPr/>
          <p:nvPr/>
        </p:nvSpPr>
        <p:spPr>
          <a:xfrm>
            <a:off x="6024" y="402100"/>
            <a:ext cx="9150050" cy="5995788"/>
          </a:xfrm>
          <a:custGeom>
            <a:avLst/>
            <a:gdLst/>
            <a:ahLst/>
            <a:cxnLst/>
            <a:rect l="0" t="0" r="0" b="0"/>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25" name="Shape 25"/>
          <p:cNvSpPr/>
          <p:nvPr/>
        </p:nvSpPr>
        <p:spPr>
          <a:xfrm>
            <a:off x="0" y="2106817"/>
            <a:ext cx="9144000" cy="4455649"/>
          </a:xfrm>
          <a:custGeom>
            <a:avLst/>
            <a:gdLst/>
            <a:ahLst/>
            <a:cxnLst/>
            <a:rect l="0" t="0" r="0" b="0"/>
            <a:pathLst>
              <a:path w="365760" h="110982" extrusionOk="0">
                <a:moveTo>
                  <a:pt x="0" y="0"/>
                </a:moveTo>
                <a:lnTo>
                  <a:pt x="0" y="54526"/>
                </a:lnTo>
                <a:lnTo>
                  <a:pt x="317748" y="110982"/>
                </a:lnTo>
                <a:lnTo>
                  <a:pt x="365760" y="84202"/>
                </a:lnTo>
                <a:lnTo>
                  <a:pt x="365760" y="26780"/>
                </a:lnTo>
                <a:close/>
              </a:path>
            </a:pathLst>
          </a:custGeom>
          <a:solidFill>
            <a:srgbClr val="00AE9D">
              <a:alpha val="83460"/>
            </a:srgbClr>
          </a:solidFill>
          <a:ln>
            <a:noFill/>
          </a:ln>
        </p:spPr>
      </p:sp>
      <p:sp>
        <p:nvSpPr>
          <p:cNvPr id="26" name="Shape 26"/>
          <p:cNvSpPr/>
          <p:nvPr/>
        </p:nvSpPr>
        <p:spPr>
          <a:xfrm>
            <a:off x="-5900" y="547388"/>
            <a:ext cx="9144151" cy="5937654"/>
          </a:xfrm>
          <a:custGeom>
            <a:avLst/>
            <a:gdLst/>
            <a:ahLst/>
            <a:cxnLst/>
            <a:rect l="0" t="0" r="0" b="0"/>
            <a:pathLst>
              <a:path w="365036" h="147896" extrusionOk="0">
                <a:moveTo>
                  <a:pt x="365036" y="21714"/>
                </a:moveTo>
                <a:lnTo>
                  <a:pt x="87097" y="0"/>
                </a:lnTo>
                <a:lnTo>
                  <a:pt x="0" y="57421"/>
                </a:lnTo>
                <a:lnTo>
                  <a:pt x="0" y="117255"/>
                </a:lnTo>
                <a:lnTo>
                  <a:pt x="241266" y="147896"/>
                </a:lnTo>
                <a:lnTo>
                  <a:pt x="365036" y="112913"/>
                </a:lnTo>
                <a:close/>
              </a:path>
            </a:pathLst>
          </a:custGeom>
          <a:solidFill>
            <a:srgbClr val="ABE33F">
              <a:alpha val="81150"/>
            </a:srgbClr>
          </a:solidFill>
          <a:ln>
            <a:noFill/>
          </a:ln>
        </p:spPr>
      </p:sp>
      <p:sp>
        <p:nvSpPr>
          <p:cNvPr id="27" name="Shape 27"/>
          <p:cNvSpPr txBox="1">
            <a:spLocks noGrp="1"/>
          </p:cNvSpPr>
          <p:nvPr>
            <p:ph type="body" idx="1"/>
          </p:nvPr>
        </p:nvSpPr>
        <p:spPr>
          <a:xfrm>
            <a:off x="1833775" y="3085600"/>
            <a:ext cx="5476500" cy="1093199"/>
          </a:xfrm>
          <a:prstGeom prst="rect">
            <a:avLst/>
          </a:prstGeom>
        </p:spPr>
        <p:txBody>
          <a:bodyPr lIns="91425" tIns="91425" rIns="91425" bIns="91425" anchor="ctr" anchorCtr="0"/>
          <a:lstStyle>
            <a:lvl1pPr lvl="0" algn="ctr" rtl="0">
              <a:spcBef>
                <a:spcPts val="0"/>
              </a:spcBef>
              <a:buClr>
                <a:srgbClr val="FFFFFF"/>
              </a:buClr>
              <a:defRPr b="1" i="1">
                <a:solidFill>
                  <a:srgbClr val="FFFFFF"/>
                </a:solidFill>
              </a:defRPr>
            </a:lvl1pPr>
            <a:lvl2pPr lvl="1" algn="ctr" rtl="0">
              <a:spcBef>
                <a:spcPts val="0"/>
              </a:spcBef>
              <a:buClr>
                <a:srgbClr val="FFFFFF"/>
              </a:buClr>
              <a:defRPr b="1" i="1">
                <a:solidFill>
                  <a:srgbClr val="FFFFFF"/>
                </a:solidFill>
              </a:defRPr>
            </a:lvl2pPr>
            <a:lvl3pPr lvl="2" algn="ctr" rtl="0">
              <a:spcBef>
                <a:spcPts val="0"/>
              </a:spcBef>
              <a:buClr>
                <a:srgbClr val="FFFFFF"/>
              </a:buClr>
              <a:defRPr b="1" i="1">
                <a:solidFill>
                  <a:srgbClr val="FFFFFF"/>
                </a:solidFill>
              </a:defRPr>
            </a:lvl3pPr>
            <a:lvl4pPr lvl="3" algn="ctr" rtl="0">
              <a:spcBef>
                <a:spcPts val="0"/>
              </a:spcBef>
              <a:buClr>
                <a:srgbClr val="FFFFFF"/>
              </a:buClr>
              <a:defRPr b="1" i="1">
                <a:solidFill>
                  <a:srgbClr val="FFFFFF"/>
                </a:solidFill>
              </a:defRPr>
            </a:lvl4pPr>
            <a:lvl5pPr lvl="4" algn="ctr" rtl="0">
              <a:spcBef>
                <a:spcPts val="0"/>
              </a:spcBef>
              <a:buClr>
                <a:srgbClr val="FFFFFF"/>
              </a:buClr>
              <a:defRPr b="1" i="1">
                <a:solidFill>
                  <a:srgbClr val="FFFFFF"/>
                </a:solidFill>
              </a:defRPr>
            </a:lvl5pPr>
            <a:lvl6pPr lvl="5" algn="ctr" rtl="0">
              <a:spcBef>
                <a:spcPts val="0"/>
              </a:spcBef>
              <a:buClr>
                <a:srgbClr val="FFFFFF"/>
              </a:buClr>
              <a:defRPr b="1" i="1">
                <a:solidFill>
                  <a:srgbClr val="FFFFFF"/>
                </a:solidFill>
              </a:defRPr>
            </a:lvl6pPr>
            <a:lvl7pPr lvl="6" algn="ctr" rtl="0">
              <a:spcBef>
                <a:spcPts val="0"/>
              </a:spcBef>
              <a:buClr>
                <a:srgbClr val="FFFFFF"/>
              </a:buClr>
              <a:defRPr b="1" i="1">
                <a:solidFill>
                  <a:srgbClr val="FFFFFF"/>
                </a:solidFill>
              </a:defRPr>
            </a:lvl7pPr>
            <a:lvl8pPr lvl="7" algn="ctr" rtl="0">
              <a:spcBef>
                <a:spcPts val="0"/>
              </a:spcBef>
              <a:buClr>
                <a:srgbClr val="FFFFFF"/>
              </a:buClr>
              <a:defRPr b="1" i="1">
                <a:solidFill>
                  <a:srgbClr val="FFFFFF"/>
                </a:solidFill>
              </a:defRPr>
            </a:lvl8pPr>
            <a:lvl9pPr lvl="8" algn="ctr">
              <a:spcBef>
                <a:spcPts val="0"/>
              </a:spcBef>
              <a:buClr>
                <a:srgbClr val="FFFFFF"/>
              </a:buClr>
              <a:defRPr b="1" i="1">
                <a:solidFill>
                  <a:srgbClr val="FFFFFF"/>
                </a:solidFill>
              </a:defRPr>
            </a:lvl9pPr>
          </a:lstStyle>
          <a:p>
            <a:endParaRPr/>
          </a:p>
        </p:txBody>
      </p:sp>
      <p:sp>
        <p:nvSpPr>
          <p:cNvPr id="28" name="Shape 28"/>
          <p:cNvSpPr txBox="1"/>
          <p:nvPr/>
        </p:nvSpPr>
        <p:spPr>
          <a:xfrm>
            <a:off x="3593400" y="1448225"/>
            <a:ext cx="1957200" cy="871499"/>
          </a:xfrm>
          <a:prstGeom prst="rect">
            <a:avLst/>
          </a:prstGeom>
          <a:noFill/>
          <a:ln>
            <a:noFill/>
          </a:ln>
        </p:spPr>
        <p:txBody>
          <a:bodyPr lIns="91425" tIns="91425" rIns="91425" bIns="91425" anchor="t" anchorCtr="0">
            <a:noAutofit/>
          </a:bodyPr>
          <a:lstStyle/>
          <a:p>
            <a:pPr lvl="0" algn="ctr">
              <a:spcBef>
                <a:spcPts val="0"/>
              </a:spcBef>
              <a:buNone/>
            </a:pPr>
            <a:r>
              <a:rPr lang="en-US" sz="6000" b="1">
                <a:solidFill>
                  <a:srgbClr val="FFFFFF"/>
                </a:solidFill>
                <a:latin typeface="Raleway"/>
                <a:ea typeface="Raleway"/>
                <a:cs typeface="Raleway"/>
                <a:sym typeface="Raleway"/>
              </a:rPr>
              <a:t>“</a:t>
            </a:r>
          </a:p>
        </p:txBody>
      </p:sp>
      <p:sp>
        <p:nvSpPr>
          <p:cNvPr id="29" name="Shape 29"/>
          <p:cNvSpPr/>
          <p:nvPr/>
        </p:nvSpPr>
        <p:spPr>
          <a:xfrm>
            <a:off x="4179900" y="1389166"/>
            <a:ext cx="784200" cy="1045500"/>
          </a:xfrm>
          <a:prstGeom prst="diamond">
            <a:avLst/>
          </a:prstGeom>
          <a:noFill/>
          <a:ln w="28575" cap="flat" cmpd="sng">
            <a:solidFill>
              <a:srgbClr val="FFFFFF"/>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30"/>
        <p:cNvGrpSpPr/>
        <p:nvPr/>
      </p:nvGrpSpPr>
      <p:grpSpPr>
        <a:xfrm>
          <a:off x="0" y="0"/>
          <a:ext cx="0" cy="0"/>
          <a:chOff x="0" y="0"/>
          <a:chExt cx="0" cy="0"/>
        </a:xfrm>
      </p:grpSpPr>
      <p:grpSp>
        <p:nvGrpSpPr>
          <p:cNvPr id="31" name="Shape 31"/>
          <p:cNvGrpSpPr/>
          <p:nvPr/>
        </p:nvGrpSpPr>
        <p:grpSpPr>
          <a:xfrm>
            <a:off x="-6025" y="0"/>
            <a:ext cx="9168125" cy="6883961"/>
            <a:chOff x="-6025" y="0"/>
            <a:chExt cx="9168125" cy="5163100"/>
          </a:xfrm>
        </p:grpSpPr>
        <p:sp>
          <p:nvSpPr>
            <p:cNvPr id="32" name="Shape 32"/>
            <p:cNvSpPr/>
            <p:nvPr/>
          </p:nvSpPr>
          <p:spPr>
            <a:xfrm>
              <a:off x="0" y="0"/>
              <a:ext cx="8552900" cy="1333000"/>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33" name="Shape 33"/>
            <p:cNvSpPr/>
            <p:nvPr/>
          </p:nvSpPr>
          <p:spPr>
            <a:xfrm>
              <a:off x="2563450" y="0"/>
              <a:ext cx="6580550" cy="1272675"/>
            </a:xfrm>
            <a:custGeom>
              <a:avLst/>
              <a:gdLst/>
              <a:ahLst/>
              <a:cxnLst/>
              <a:rect l="0" t="0" r="0" b="0"/>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34" name="Shape 34"/>
            <p:cNvSpPr/>
            <p:nvPr/>
          </p:nvSpPr>
          <p:spPr>
            <a:xfrm>
              <a:off x="-6025" y="2"/>
              <a:ext cx="7298300" cy="1471709"/>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35" name="Shape 35"/>
            <p:cNvSpPr/>
            <p:nvPr/>
          </p:nvSpPr>
          <p:spPr>
            <a:xfrm>
              <a:off x="3596100" y="4667000"/>
              <a:ext cx="5090700" cy="476500"/>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36" name="Shape 36"/>
            <p:cNvSpPr/>
            <p:nvPr/>
          </p:nvSpPr>
          <p:spPr>
            <a:xfrm>
              <a:off x="5525000" y="4692625"/>
              <a:ext cx="3637100" cy="470475"/>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37" name="Shape 37"/>
            <p:cNvSpPr/>
            <p:nvPr/>
          </p:nvSpPr>
          <p:spPr>
            <a:xfrm>
              <a:off x="7521475" y="4023125"/>
              <a:ext cx="1634600" cy="1139975"/>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38" name="Shape 38"/>
          <p:cNvSpPr txBox="1">
            <a:spLocks noGrp="1"/>
          </p:cNvSpPr>
          <p:nvPr>
            <p:ph type="title"/>
          </p:nvPr>
        </p:nvSpPr>
        <p:spPr>
          <a:xfrm>
            <a:off x="886650" y="531200"/>
            <a:ext cx="7370699" cy="11432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9" name="Shape 39"/>
          <p:cNvSpPr txBox="1">
            <a:spLocks noGrp="1"/>
          </p:cNvSpPr>
          <p:nvPr>
            <p:ph type="body" idx="1"/>
          </p:nvPr>
        </p:nvSpPr>
        <p:spPr>
          <a:xfrm>
            <a:off x="886650" y="2131211"/>
            <a:ext cx="7370699" cy="443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40"/>
        <p:cNvGrpSpPr/>
        <p:nvPr/>
      </p:nvGrpSpPr>
      <p:grpSpPr>
        <a:xfrm>
          <a:off x="0" y="0"/>
          <a:ext cx="0" cy="0"/>
          <a:chOff x="0" y="0"/>
          <a:chExt cx="0" cy="0"/>
        </a:xfrm>
      </p:grpSpPr>
      <p:grpSp>
        <p:nvGrpSpPr>
          <p:cNvPr id="41" name="Shape 41"/>
          <p:cNvGrpSpPr/>
          <p:nvPr/>
        </p:nvGrpSpPr>
        <p:grpSpPr>
          <a:xfrm>
            <a:off x="-6025" y="0"/>
            <a:ext cx="9168125" cy="6883961"/>
            <a:chOff x="-6025" y="0"/>
            <a:chExt cx="9168125" cy="5163100"/>
          </a:xfrm>
        </p:grpSpPr>
        <p:sp>
          <p:nvSpPr>
            <p:cNvPr id="42" name="Shape 42"/>
            <p:cNvSpPr/>
            <p:nvPr/>
          </p:nvSpPr>
          <p:spPr>
            <a:xfrm>
              <a:off x="0" y="0"/>
              <a:ext cx="8552900" cy="1333000"/>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43" name="Shape 43"/>
            <p:cNvSpPr/>
            <p:nvPr/>
          </p:nvSpPr>
          <p:spPr>
            <a:xfrm>
              <a:off x="2563450" y="0"/>
              <a:ext cx="6580550" cy="1272675"/>
            </a:xfrm>
            <a:custGeom>
              <a:avLst/>
              <a:gdLst/>
              <a:ahLst/>
              <a:cxnLst/>
              <a:rect l="0" t="0" r="0" b="0"/>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44" name="Shape 44"/>
            <p:cNvSpPr/>
            <p:nvPr/>
          </p:nvSpPr>
          <p:spPr>
            <a:xfrm>
              <a:off x="-6025" y="2"/>
              <a:ext cx="7298300" cy="1471709"/>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45" name="Shape 45"/>
            <p:cNvSpPr/>
            <p:nvPr/>
          </p:nvSpPr>
          <p:spPr>
            <a:xfrm>
              <a:off x="3596100" y="4667000"/>
              <a:ext cx="5090700" cy="476500"/>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46" name="Shape 46"/>
            <p:cNvSpPr/>
            <p:nvPr/>
          </p:nvSpPr>
          <p:spPr>
            <a:xfrm>
              <a:off x="5525000" y="4692625"/>
              <a:ext cx="3637100" cy="470475"/>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47" name="Shape 47"/>
            <p:cNvSpPr/>
            <p:nvPr/>
          </p:nvSpPr>
          <p:spPr>
            <a:xfrm>
              <a:off x="7521475" y="4023125"/>
              <a:ext cx="1634600" cy="1139975"/>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48" name="Shape 48"/>
          <p:cNvSpPr txBox="1">
            <a:spLocks noGrp="1"/>
          </p:cNvSpPr>
          <p:nvPr>
            <p:ph type="title"/>
          </p:nvPr>
        </p:nvSpPr>
        <p:spPr>
          <a:xfrm>
            <a:off x="886650" y="531200"/>
            <a:ext cx="7370699" cy="11432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9" name="Shape 49"/>
          <p:cNvSpPr txBox="1">
            <a:spLocks noGrp="1"/>
          </p:cNvSpPr>
          <p:nvPr>
            <p:ph type="body" idx="1"/>
          </p:nvPr>
        </p:nvSpPr>
        <p:spPr>
          <a:xfrm>
            <a:off x="904925" y="1994466"/>
            <a:ext cx="3560099" cy="4573199"/>
          </a:xfrm>
          <a:prstGeom prst="rect">
            <a:avLst/>
          </a:prstGeom>
        </p:spPr>
        <p:txBody>
          <a:bodyPr lIns="91425" tIns="91425" rIns="91425" bIns="91425" anchor="t"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
        <p:nvSpPr>
          <p:cNvPr id="50" name="Shape 50"/>
          <p:cNvSpPr txBox="1">
            <a:spLocks noGrp="1"/>
          </p:cNvSpPr>
          <p:nvPr>
            <p:ph type="body" idx="2"/>
          </p:nvPr>
        </p:nvSpPr>
        <p:spPr>
          <a:xfrm>
            <a:off x="4679179" y="1994466"/>
            <a:ext cx="3560099" cy="4573199"/>
          </a:xfrm>
          <a:prstGeom prst="rect">
            <a:avLst/>
          </a:prstGeom>
        </p:spPr>
        <p:txBody>
          <a:bodyPr lIns="91425" tIns="91425" rIns="91425" bIns="91425" anchor="t"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51"/>
        <p:cNvGrpSpPr/>
        <p:nvPr/>
      </p:nvGrpSpPr>
      <p:grpSpPr>
        <a:xfrm>
          <a:off x="0" y="0"/>
          <a:ext cx="0" cy="0"/>
          <a:chOff x="0" y="0"/>
          <a:chExt cx="0" cy="0"/>
        </a:xfrm>
      </p:grpSpPr>
      <p:grpSp>
        <p:nvGrpSpPr>
          <p:cNvPr id="52" name="Shape 52"/>
          <p:cNvGrpSpPr/>
          <p:nvPr/>
        </p:nvGrpSpPr>
        <p:grpSpPr>
          <a:xfrm>
            <a:off x="-6025" y="0"/>
            <a:ext cx="9168125" cy="6883961"/>
            <a:chOff x="-6025" y="0"/>
            <a:chExt cx="9168125" cy="5163100"/>
          </a:xfrm>
        </p:grpSpPr>
        <p:sp>
          <p:nvSpPr>
            <p:cNvPr id="53" name="Shape 53"/>
            <p:cNvSpPr/>
            <p:nvPr/>
          </p:nvSpPr>
          <p:spPr>
            <a:xfrm>
              <a:off x="0" y="0"/>
              <a:ext cx="8552900" cy="1333000"/>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54" name="Shape 54"/>
            <p:cNvSpPr/>
            <p:nvPr/>
          </p:nvSpPr>
          <p:spPr>
            <a:xfrm>
              <a:off x="2563450" y="0"/>
              <a:ext cx="6580550" cy="1272675"/>
            </a:xfrm>
            <a:custGeom>
              <a:avLst/>
              <a:gdLst/>
              <a:ahLst/>
              <a:cxnLst/>
              <a:rect l="0" t="0" r="0" b="0"/>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55" name="Shape 55"/>
            <p:cNvSpPr/>
            <p:nvPr/>
          </p:nvSpPr>
          <p:spPr>
            <a:xfrm>
              <a:off x="-6025" y="2"/>
              <a:ext cx="7298300" cy="1471709"/>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56" name="Shape 56"/>
            <p:cNvSpPr/>
            <p:nvPr/>
          </p:nvSpPr>
          <p:spPr>
            <a:xfrm>
              <a:off x="3596100" y="4667000"/>
              <a:ext cx="5090700" cy="476500"/>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57" name="Shape 57"/>
            <p:cNvSpPr/>
            <p:nvPr/>
          </p:nvSpPr>
          <p:spPr>
            <a:xfrm>
              <a:off x="5525000" y="4692625"/>
              <a:ext cx="3637100" cy="470475"/>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58" name="Shape 58"/>
            <p:cNvSpPr/>
            <p:nvPr/>
          </p:nvSpPr>
          <p:spPr>
            <a:xfrm>
              <a:off x="7521475" y="4023125"/>
              <a:ext cx="1634600" cy="1139975"/>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59" name="Shape 59"/>
          <p:cNvSpPr txBox="1">
            <a:spLocks noGrp="1"/>
          </p:cNvSpPr>
          <p:nvPr>
            <p:ph type="title"/>
          </p:nvPr>
        </p:nvSpPr>
        <p:spPr>
          <a:xfrm>
            <a:off x="886650" y="531200"/>
            <a:ext cx="7370699" cy="1143299"/>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0" name="Shape 60"/>
          <p:cNvSpPr txBox="1">
            <a:spLocks noGrp="1"/>
          </p:cNvSpPr>
          <p:nvPr>
            <p:ph type="body" idx="1"/>
          </p:nvPr>
        </p:nvSpPr>
        <p:spPr>
          <a:xfrm>
            <a:off x="870750" y="1994466"/>
            <a:ext cx="2365199" cy="4573199"/>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
        <p:nvSpPr>
          <p:cNvPr id="61" name="Shape 61"/>
          <p:cNvSpPr txBox="1">
            <a:spLocks noGrp="1"/>
          </p:cNvSpPr>
          <p:nvPr>
            <p:ph type="body" idx="2"/>
          </p:nvPr>
        </p:nvSpPr>
        <p:spPr>
          <a:xfrm>
            <a:off x="3357261" y="1994466"/>
            <a:ext cx="2365199" cy="4573199"/>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
        <p:nvSpPr>
          <p:cNvPr id="62" name="Shape 62"/>
          <p:cNvSpPr txBox="1">
            <a:spLocks noGrp="1"/>
          </p:cNvSpPr>
          <p:nvPr>
            <p:ph type="body" idx="3"/>
          </p:nvPr>
        </p:nvSpPr>
        <p:spPr>
          <a:xfrm>
            <a:off x="5843773" y="1994466"/>
            <a:ext cx="2365199" cy="4573199"/>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3"/>
        <p:cNvGrpSpPr/>
        <p:nvPr/>
      </p:nvGrpSpPr>
      <p:grpSpPr>
        <a:xfrm>
          <a:off x="0" y="0"/>
          <a:ext cx="0" cy="0"/>
          <a:chOff x="0" y="0"/>
          <a:chExt cx="0" cy="0"/>
        </a:xfrm>
      </p:grpSpPr>
      <p:grpSp>
        <p:nvGrpSpPr>
          <p:cNvPr id="64" name="Shape 64"/>
          <p:cNvGrpSpPr/>
          <p:nvPr/>
        </p:nvGrpSpPr>
        <p:grpSpPr>
          <a:xfrm>
            <a:off x="-6025" y="0"/>
            <a:ext cx="9168125" cy="6883961"/>
            <a:chOff x="-6025" y="0"/>
            <a:chExt cx="9168125" cy="5163100"/>
          </a:xfrm>
        </p:grpSpPr>
        <p:sp>
          <p:nvSpPr>
            <p:cNvPr id="65" name="Shape 65"/>
            <p:cNvSpPr/>
            <p:nvPr/>
          </p:nvSpPr>
          <p:spPr>
            <a:xfrm>
              <a:off x="0" y="0"/>
              <a:ext cx="8552900" cy="1333000"/>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66" name="Shape 66"/>
            <p:cNvSpPr/>
            <p:nvPr/>
          </p:nvSpPr>
          <p:spPr>
            <a:xfrm>
              <a:off x="2563450" y="0"/>
              <a:ext cx="6580550" cy="1272675"/>
            </a:xfrm>
            <a:custGeom>
              <a:avLst/>
              <a:gdLst/>
              <a:ahLst/>
              <a:cxnLst/>
              <a:rect l="0" t="0" r="0" b="0"/>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67" name="Shape 67"/>
            <p:cNvSpPr/>
            <p:nvPr/>
          </p:nvSpPr>
          <p:spPr>
            <a:xfrm>
              <a:off x="-6025" y="2"/>
              <a:ext cx="7298300" cy="1471709"/>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68" name="Shape 68"/>
            <p:cNvSpPr/>
            <p:nvPr/>
          </p:nvSpPr>
          <p:spPr>
            <a:xfrm>
              <a:off x="3596100" y="4667000"/>
              <a:ext cx="5090700" cy="476500"/>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69" name="Shape 69"/>
            <p:cNvSpPr/>
            <p:nvPr/>
          </p:nvSpPr>
          <p:spPr>
            <a:xfrm>
              <a:off x="5525000" y="4692625"/>
              <a:ext cx="3637100" cy="470475"/>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70" name="Shape 70"/>
            <p:cNvSpPr/>
            <p:nvPr/>
          </p:nvSpPr>
          <p:spPr>
            <a:xfrm>
              <a:off x="7521475" y="4023125"/>
              <a:ext cx="1634600" cy="1139975"/>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71" name="Shape 71"/>
          <p:cNvSpPr txBox="1">
            <a:spLocks noGrp="1"/>
          </p:cNvSpPr>
          <p:nvPr>
            <p:ph type="title"/>
          </p:nvPr>
        </p:nvSpPr>
        <p:spPr>
          <a:xfrm>
            <a:off x="886650" y="531200"/>
            <a:ext cx="7370699" cy="11432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p:spTree>
      <p:nvGrpSpPr>
        <p:cNvPr id="1" name="Shape 72"/>
        <p:cNvGrpSpPr/>
        <p:nvPr/>
      </p:nvGrpSpPr>
      <p:grpSpPr>
        <a:xfrm>
          <a:off x="0" y="0"/>
          <a:ext cx="0" cy="0"/>
          <a:chOff x="0" y="0"/>
          <a:chExt cx="0" cy="0"/>
        </a:xfrm>
      </p:grpSpPr>
      <p:sp>
        <p:nvSpPr>
          <p:cNvPr id="73" name="Shape 73"/>
          <p:cNvSpPr/>
          <p:nvPr/>
        </p:nvSpPr>
        <p:spPr>
          <a:xfrm>
            <a:off x="-2355" y="0"/>
            <a:ext cx="5209571" cy="1311138"/>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74" name="Shape 74"/>
          <p:cNvSpPr/>
          <p:nvPr/>
        </p:nvSpPr>
        <p:spPr>
          <a:xfrm>
            <a:off x="-6025" y="2"/>
            <a:ext cx="4445394" cy="1447525"/>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75" name="Shape 75"/>
          <p:cNvSpPr/>
          <p:nvPr/>
        </p:nvSpPr>
        <p:spPr>
          <a:xfrm>
            <a:off x="6375475" y="6327662"/>
            <a:ext cx="2548913" cy="534490"/>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76" name="Shape 76"/>
          <p:cNvSpPr/>
          <p:nvPr/>
        </p:nvSpPr>
        <p:spPr>
          <a:xfrm>
            <a:off x="7341180" y="6356405"/>
            <a:ext cx="1821095" cy="527731"/>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77" name="Shape 77"/>
          <p:cNvSpPr/>
          <p:nvPr/>
        </p:nvSpPr>
        <p:spPr>
          <a:xfrm>
            <a:off x="8340717" y="5605433"/>
            <a:ext cx="818444" cy="1278710"/>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sp>
        <p:nvSpPr>
          <p:cNvPr id="78" name="Shape 78"/>
          <p:cNvSpPr/>
          <p:nvPr/>
        </p:nvSpPr>
        <p:spPr>
          <a:xfrm>
            <a:off x="1559025" y="-8033"/>
            <a:ext cx="4116775" cy="1259801"/>
          </a:xfrm>
          <a:custGeom>
            <a:avLst/>
            <a:gdLst/>
            <a:ahLst/>
            <a:cxnLst/>
            <a:rect l="0" t="0" r="0" b="0"/>
            <a:pathLst>
              <a:path w="164671" h="37795" extrusionOk="0">
                <a:moveTo>
                  <a:pt x="0" y="241"/>
                </a:moveTo>
                <a:lnTo>
                  <a:pt x="132407" y="37795"/>
                </a:lnTo>
                <a:lnTo>
                  <a:pt x="164671" y="0"/>
                </a:lnTo>
                <a:lnTo>
                  <a:pt x="160329" y="241"/>
                </a:lnTo>
                <a:close/>
              </a:path>
            </a:pathLst>
          </a:custGeom>
          <a:solidFill>
            <a:srgbClr val="00AE9D">
              <a:alpha val="83460"/>
            </a:srgbClr>
          </a:solidFill>
          <a:ln>
            <a:noFill/>
          </a:ln>
        </p:spPr>
      </p:sp>
      <p:sp>
        <p:nvSpPr>
          <p:cNvPr id="79" name="Shape 79"/>
          <p:cNvSpPr txBox="1">
            <a:spLocks noGrp="1"/>
          </p:cNvSpPr>
          <p:nvPr>
            <p:ph type="body" idx="1"/>
          </p:nvPr>
        </p:nvSpPr>
        <p:spPr>
          <a:xfrm>
            <a:off x="457200" y="5875079"/>
            <a:ext cx="8229600" cy="692700"/>
          </a:xfrm>
          <a:prstGeom prst="rect">
            <a:avLst/>
          </a:prstGeom>
        </p:spPr>
        <p:txBody>
          <a:bodyPr lIns="91425" tIns="91425" rIns="91425" bIns="91425" anchor="t" anchorCtr="0"/>
          <a:lstStyle>
            <a:lvl1pPr lvl="0" algn="ctr">
              <a:spcBef>
                <a:spcPts val="360"/>
              </a:spcBef>
              <a:buSzPct val="100000"/>
              <a:buNone/>
              <a:defRPr sz="1400"/>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0"/>
        <p:cNvGrpSpPr/>
        <p:nvPr/>
      </p:nvGrpSpPr>
      <p:grpSpPr>
        <a:xfrm>
          <a:off x="0" y="0"/>
          <a:ext cx="0" cy="0"/>
          <a:chOff x="0" y="0"/>
          <a:chExt cx="0" cy="0"/>
        </a:xfrm>
      </p:grpSpPr>
      <p:sp>
        <p:nvSpPr>
          <p:cNvPr id="81" name="Shape 81"/>
          <p:cNvSpPr/>
          <p:nvPr/>
        </p:nvSpPr>
        <p:spPr>
          <a:xfrm>
            <a:off x="-2355" y="0"/>
            <a:ext cx="5209571" cy="1311138"/>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82" name="Shape 82"/>
          <p:cNvSpPr/>
          <p:nvPr/>
        </p:nvSpPr>
        <p:spPr>
          <a:xfrm>
            <a:off x="-6025" y="2"/>
            <a:ext cx="4445394" cy="1447525"/>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83" name="Shape 83"/>
          <p:cNvSpPr/>
          <p:nvPr/>
        </p:nvSpPr>
        <p:spPr>
          <a:xfrm>
            <a:off x="6375475" y="6327662"/>
            <a:ext cx="2548913" cy="534490"/>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84" name="Shape 84"/>
          <p:cNvSpPr/>
          <p:nvPr/>
        </p:nvSpPr>
        <p:spPr>
          <a:xfrm>
            <a:off x="7341180" y="6356405"/>
            <a:ext cx="1821095" cy="527731"/>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85" name="Shape 85"/>
          <p:cNvSpPr/>
          <p:nvPr/>
        </p:nvSpPr>
        <p:spPr>
          <a:xfrm>
            <a:off x="8340717" y="5605433"/>
            <a:ext cx="818444" cy="1278710"/>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sp>
        <p:nvSpPr>
          <p:cNvPr id="86" name="Shape 86"/>
          <p:cNvSpPr/>
          <p:nvPr/>
        </p:nvSpPr>
        <p:spPr>
          <a:xfrm>
            <a:off x="1559025" y="-8033"/>
            <a:ext cx="4116775" cy="1259801"/>
          </a:xfrm>
          <a:custGeom>
            <a:avLst/>
            <a:gdLst/>
            <a:ahLst/>
            <a:cxnLst/>
            <a:rect l="0" t="0" r="0" b="0"/>
            <a:pathLst>
              <a:path w="164671" h="37795" extrusionOk="0">
                <a:moveTo>
                  <a:pt x="0" y="241"/>
                </a:moveTo>
                <a:lnTo>
                  <a:pt x="132407" y="37795"/>
                </a:lnTo>
                <a:lnTo>
                  <a:pt x="164671" y="0"/>
                </a:lnTo>
                <a:lnTo>
                  <a:pt x="160329" y="241"/>
                </a:lnTo>
                <a:close/>
              </a:path>
            </a:pathLst>
          </a:custGeom>
          <a:solidFill>
            <a:srgbClr val="00AE9D">
              <a:alpha val="83460"/>
            </a:srgbClr>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Slide">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130425"/>
            <a:ext cx="7772400" cy="1470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lt2"/>
              </a:buClr>
              <a:buFont typeface="Arial"/>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89" name="Shape 89"/>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lnSpc>
                <a:spcPct val="100000"/>
              </a:lnSpc>
              <a:spcBef>
                <a:spcPts val="640"/>
              </a:spcBef>
              <a:spcAft>
                <a:spcPts val="0"/>
              </a:spcAft>
              <a:buClr>
                <a:schemeClr val="lt1"/>
              </a:buClr>
              <a:buFont typeface="Arial"/>
              <a:buNone/>
              <a:defRPr sz="3200" b="0" i="0" u="none" strike="noStrike" cap="none">
                <a:solidFill>
                  <a:schemeClr val="lt1"/>
                </a:solidFill>
                <a:latin typeface="Arial"/>
                <a:ea typeface="Arial"/>
                <a:cs typeface="Arial"/>
                <a:sym typeface="Arial"/>
              </a:defRPr>
            </a:lvl1pPr>
            <a:lvl2pPr marL="457200" marR="0" lvl="1" indent="0" algn="ctr" rtl="0">
              <a:lnSpc>
                <a:spcPct val="100000"/>
              </a:lnSpc>
              <a:spcBef>
                <a:spcPts val="560"/>
              </a:spcBef>
              <a:spcAft>
                <a:spcPts val="0"/>
              </a:spcAft>
              <a:buClr>
                <a:schemeClr val="lt1"/>
              </a:buClr>
              <a:buFont typeface="Arial"/>
              <a:buNone/>
              <a:defRPr sz="2800" b="0" i="0" u="none" strike="noStrike" cap="none">
                <a:solidFill>
                  <a:schemeClr val="lt1"/>
                </a:solidFill>
                <a:latin typeface="Arial"/>
                <a:ea typeface="Arial"/>
                <a:cs typeface="Arial"/>
                <a:sym typeface="Arial"/>
              </a:defRPr>
            </a:lvl2pPr>
            <a:lvl3pPr marL="914400" marR="0" lvl="2" indent="0" algn="ctr" rtl="0">
              <a:lnSpc>
                <a:spcPct val="100000"/>
              </a:lnSpc>
              <a:spcBef>
                <a:spcPts val="480"/>
              </a:spcBef>
              <a:spcAft>
                <a:spcPts val="0"/>
              </a:spcAft>
              <a:buClr>
                <a:schemeClr val="lt1"/>
              </a:buClr>
              <a:buFont typeface="Arial"/>
              <a:buNone/>
              <a:defRPr sz="2400" b="0" i="0" u="none" strike="noStrike" cap="none">
                <a:solidFill>
                  <a:schemeClr val="lt1"/>
                </a:solidFill>
                <a:latin typeface="Arial"/>
                <a:ea typeface="Arial"/>
                <a:cs typeface="Arial"/>
                <a:sym typeface="Arial"/>
              </a:defRPr>
            </a:lvl3pPr>
            <a:lvl4pPr marL="1371600" marR="0" lvl="3" indent="0" algn="ctr" rtl="0">
              <a:lnSpc>
                <a:spcPct val="100000"/>
              </a:lnSpc>
              <a:spcBef>
                <a:spcPts val="400"/>
              </a:spcBef>
              <a:spcAft>
                <a:spcPts val="0"/>
              </a:spcAft>
              <a:buClr>
                <a:schemeClr val="lt1"/>
              </a:buClr>
              <a:buFont typeface="Arial"/>
              <a:buNone/>
              <a:defRPr sz="2000" b="0" i="0" u="none" strike="noStrike" cap="none">
                <a:solidFill>
                  <a:schemeClr val="lt1"/>
                </a:solidFill>
                <a:latin typeface="Arial"/>
                <a:ea typeface="Arial"/>
                <a:cs typeface="Arial"/>
                <a:sym typeface="Arial"/>
              </a:defRPr>
            </a:lvl4pPr>
            <a:lvl5pPr marL="1828800" marR="0" lvl="4" indent="0" algn="ctr" rtl="0">
              <a:lnSpc>
                <a:spcPct val="100000"/>
              </a:lnSpc>
              <a:spcBef>
                <a:spcPts val="400"/>
              </a:spcBef>
              <a:spcAft>
                <a:spcPts val="0"/>
              </a:spcAft>
              <a:buClr>
                <a:schemeClr val="lt1"/>
              </a:buClr>
              <a:buFont typeface="Arial"/>
              <a:buNone/>
              <a:defRPr sz="2000" b="0" i="0" u="none" strike="noStrike" cap="none">
                <a:solidFill>
                  <a:schemeClr val="lt1"/>
                </a:solidFill>
                <a:latin typeface="Arial"/>
                <a:ea typeface="Arial"/>
                <a:cs typeface="Arial"/>
                <a:sym typeface="Arial"/>
              </a:defRPr>
            </a:lvl5pPr>
            <a:lvl6pPr marL="2286000" marR="0" lvl="5" indent="0" algn="ctr" rtl="0">
              <a:lnSpc>
                <a:spcPct val="100000"/>
              </a:lnSpc>
              <a:spcBef>
                <a:spcPts val="400"/>
              </a:spcBef>
              <a:spcAft>
                <a:spcPts val="0"/>
              </a:spcAft>
              <a:buClr>
                <a:schemeClr val="lt1"/>
              </a:buClr>
              <a:buFont typeface="Arial"/>
              <a:buNone/>
              <a:defRPr sz="2000" b="0" i="0" u="none" strike="noStrike" cap="none">
                <a:solidFill>
                  <a:schemeClr val="lt1"/>
                </a:solidFill>
                <a:latin typeface="Arial"/>
                <a:ea typeface="Arial"/>
                <a:cs typeface="Arial"/>
                <a:sym typeface="Arial"/>
              </a:defRPr>
            </a:lvl6pPr>
            <a:lvl7pPr marL="2743200" marR="0" lvl="6" indent="0" algn="ctr" rtl="0">
              <a:lnSpc>
                <a:spcPct val="100000"/>
              </a:lnSpc>
              <a:spcBef>
                <a:spcPts val="400"/>
              </a:spcBef>
              <a:spcAft>
                <a:spcPts val="0"/>
              </a:spcAft>
              <a:buClr>
                <a:schemeClr val="lt1"/>
              </a:buClr>
              <a:buFont typeface="Arial"/>
              <a:buNone/>
              <a:defRPr sz="2000" b="0" i="0" u="none" strike="noStrike" cap="none">
                <a:solidFill>
                  <a:schemeClr val="lt1"/>
                </a:solidFill>
                <a:latin typeface="Arial"/>
                <a:ea typeface="Arial"/>
                <a:cs typeface="Arial"/>
                <a:sym typeface="Arial"/>
              </a:defRPr>
            </a:lvl7pPr>
            <a:lvl8pPr marL="3200400" marR="0" lvl="7" indent="0" algn="ctr" rtl="0">
              <a:lnSpc>
                <a:spcPct val="100000"/>
              </a:lnSpc>
              <a:spcBef>
                <a:spcPts val="400"/>
              </a:spcBef>
              <a:spcAft>
                <a:spcPts val="0"/>
              </a:spcAft>
              <a:buClr>
                <a:schemeClr val="lt1"/>
              </a:buClr>
              <a:buFont typeface="Arial"/>
              <a:buNone/>
              <a:defRPr sz="2000" b="0" i="0" u="none" strike="noStrike" cap="none">
                <a:solidFill>
                  <a:schemeClr val="lt1"/>
                </a:solidFill>
                <a:latin typeface="Arial"/>
                <a:ea typeface="Arial"/>
                <a:cs typeface="Arial"/>
                <a:sym typeface="Arial"/>
              </a:defRPr>
            </a:lvl8pPr>
            <a:lvl9pPr marL="3657600" marR="0" lvl="8" indent="0" algn="ctr" rtl="0">
              <a:lnSpc>
                <a:spcPct val="100000"/>
              </a:lnSpc>
              <a:spcBef>
                <a:spcPts val="400"/>
              </a:spcBef>
              <a:spcAft>
                <a:spcPts val="0"/>
              </a:spcAft>
              <a:buClr>
                <a:schemeClr val="lt1"/>
              </a:buClr>
              <a:buFont typeface="Arial"/>
              <a:buNone/>
              <a:defRPr sz="2000" b="0" i="0" u="none" strike="noStrike" cap="none">
                <a:solidFill>
                  <a:schemeClr val="lt1"/>
                </a:solidFill>
                <a:latin typeface="Arial"/>
                <a:ea typeface="Arial"/>
                <a:cs typeface="Arial"/>
                <a:sym typeface="Arial"/>
              </a:defRPr>
            </a:lvl9pPr>
          </a:lstStyle>
          <a:p>
            <a:endParaRPr/>
          </a:p>
        </p:txBody>
      </p:sp>
      <p:sp>
        <p:nvSpPr>
          <p:cNvPr id="90" name="Shape 90"/>
          <p:cNvSpPr txBox="1">
            <a:spLocks noGrp="1"/>
          </p:cNvSpPr>
          <p:nvPr>
            <p:ph type="dt" idx="10"/>
          </p:nvPr>
        </p:nvSpPr>
        <p:spPr>
          <a:xfrm>
            <a:off x="457200" y="6245225"/>
            <a:ext cx="2133599"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Arial"/>
              <a:buNone/>
              <a:defRPr sz="14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6pPr>
            <a:lvl7pPr marL="2743200" marR="0" lvl="6"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7pPr>
            <a:lvl8pPr marL="3200400" marR="0" lvl="7"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8pPr>
            <a:lvl9pPr marL="3657600" marR="0" lvl="8"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9pPr>
          </a:lstStyle>
          <a:p>
            <a:endParaRPr/>
          </a:p>
        </p:txBody>
      </p:sp>
      <p:sp>
        <p:nvSpPr>
          <p:cNvPr id="91" name="Shape 91"/>
          <p:cNvSpPr txBox="1">
            <a:spLocks noGrp="1"/>
          </p:cNvSpPr>
          <p:nvPr>
            <p:ph type="ftr" idx="11"/>
          </p:nvPr>
        </p:nvSpPr>
        <p:spPr>
          <a:xfrm>
            <a:off x="3124200" y="6245225"/>
            <a:ext cx="2895600"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Arial"/>
              <a:buNone/>
              <a:defRPr sz="14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6pPr>
            <a:lvl7pPr marL="2743200" marR="0" lvl="6"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7pPr>
            <a:lvl8pPr marL="3200400" marR="0" lvl="7"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8pPr>
            <a:lvl9pPr marL="3657600" marR="0" lvl="8"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9pPr>
          </a:lstStyle>
          <a:p>
            <a:endParaRPr/>
          </a:p>
        </p:txBody>
      </p:sp>
      <p:sp>
        <p:nvSpPr>
          <p:cNvPr id="92" name="Shape 92"/>
          <p:cNvSpPr txBox="1">
            <a:spLocks noGrp="1"/>
          </p:cNvSpPr>
          <p:nvPr>
            <p:ph type="sldNum" idx="12"/>
          </p:nvPr>
        </p:nvSpPr>
        <p:spPr>
          <a:xfrm>
            <a:off x="6553200" y="6245225"/>
            <a:ext cx="2133599" cy="4761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1400" b="0" i="0" u="none" strike="noStrike" cap="none">
                <a:solidFill>
                  <a:srgbClr val="FFFFFF"/>
                </a:solidFill>
                <a:latin typeface="Arial"/>
                <a:ea typeface="Arial"/>
                <a:cs typeface="Arial"/>
                <a:sym typeface="Arial"/>
              </a:rPr>
              <a:pPr marL="0" marR="0" lvl="0" indent="0" algn="r" rtl="0">
                <a:lnSpc>
                  <a:spcPct val="100000"/>
                </a:lnSpc>
                <a:spcBef>
                  <a:spcPts val="0"/>
                </a:spcBef>
                <a:spcAft>
                  <a:spcPts val="0"/>
                </a:spcAft>
                <a:buClr>
                  <a:srgbClr val="FFFFFF"/>
                </a:buClr>
                <a:buSzPct val="25000"/>
                <a:buFont typeface="Arial"/>
                <a:buNone/>
              </a:pPr>
              <a:t>‹#›</a:t>
            </a:fld>
            <a:endParaRPr lang="en-US" sz="1400" b="0"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lt2"/>
              </a:buClr>
              <a:buFont typeface="Arial"/>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95" name="Shape 95"/>
          <p:cNvSpPr txBox="1">
            <a:spLocks noGrp="1"/>
          </p:cNvSpPr>
          <p:nvPr>
            <p:ph type="dt" idx="10"/>
          </p:nvPr>
        </p:nvSpPr>
        <p:spPr>
          <a:xfrm>
            <a:off x="457200" y="6245225"/>
            <a:ext cx="2133599"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Arial"/>
              <a:buNone/>
              <a:defRPr sz="14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6pPr>
            <a:lvl7pPr marL="2743200" marR="0" lvl="6"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7pPr>
            <a:lvl8pPr marL="3200400" marR="0" lvl="7"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8pPr>
            <a:lvl9pPr marL="3657600" marR="0" lvl="8"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9pPr>
          </a:lstStyle>
          <a:p>
            <a:endParaRPr/>
          </a:p>
        </p:txBody>
      </p:sp>
      <p:sp>
        <p:nvSpPr>
          <p:cNvPr id="96" name="Shape 96"/>
          <p:cNvSpPr txBox="1">
            <a:spLocks noGrp="1"/>
          </p:cNvSpPr>
          <p:nvPr>
            <p:ph type="ftr" idx="11"/>
          </p:nvPr>
        </p:nvSpPr>
        <p:spPr>
          <a:xfrm>
            <a:off x="3124200" y="6245225"/>
            <a:ext cx="2895600"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Arial"/>
              <a:buNone/>
              <a:defRPr sz="14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6pPr>
            <a:lvl7pPr marL="2743200" marR="0" lvl="6"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7pPr>
            <a:lvl8pPr marL="3200400" marR="0" lvl="7"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8pPr>
            <a:lvl9pPr marL="3657600" marR="0" lvl="8"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9pPr>
          </a:lstStyle>
          <a:p>
            <a:endParaRPr/>
          </a:p>
        </p:txBody>
      </p:sp>
      <p:sp>
        <p:nvSpPr>
          <p:cNvPr id="97" name="Shape 97"/>
          <p:cNvSpPr txBox="1">
            <a:spLocks noGrp="1"/>
          </p:cNvSpPr>
          <p:nvPr>
            <p:ph type="sldNum" idx="12"/>
          </p:nvPr>
        </p:nvSpPr>
        <p:spPr>
          <a:xfrm>
            <a:off x="6553200" y="6245225"/>
            <a:ext cx="2133599" cy="4761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1400" b="0" i="0" u="none" strike="noStrike" cap="none">
                <a:solidFill>
                  <a:srgbClr val="FFFFFF"/>
                </a:solidFill>
                <a:latin typeface="Arial"/>
                <a:ea typeface="Arial"/>
                <a:cs typeface="Arial"/>
                <a:sym typeface="Arial"/>
              </a:rPr>
              <a:pPr marL="0" marR="0" lvl="0" indent="0" algn="r" rtl="0">
                <a:lnSpc>
                  <a:spcPct val="100000"/>
                </a:lnSpc>
                <a:spcBef>
                  <a:spcPts val="0"/>
                </a:spcBef>
                <a:spcAft>
                  <a:spcPts val="0"/>
                </a:spcAft>
                <a:buClr>
                  <a:srgbClr val="FFFFFF"/>
                </a:buClr>
                <a:buSzPct val="25000"/>
                <a:buFont typeface="Arial"/>
                <a:buNone/>
              </a:pPr>
              <a:t>‹#›</a:t>
            </a:fld>
            <a:endParaRPr lang="en-US" sz="1400" b="0"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2"/>
              </a:buClr>
              <a:buFont typeface="Arial"/>
              <a:buNone/>
              <a:defRPr sz="44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2"/>
                </a:solidFill>
                <a:latin typeface="Arial"/>
                <a:ea typeface="Arial"/>
                <a:cs typeface="Arial"/>
                <a:sym typeface="Arial"/>
              </a:defRPr>
            </a:lvl9pPr>
          </a:lstStyle>
          <a:p>
            <a:endParaRPr/>
          </a:p>
        </p:txBody>
      </p:sp>
      <p:sp>
        <p:nvSpPr>
          <p:cNvPr id="100" name="Shape 100"/>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635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698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1" name="Shape 101"/>
          <p:cNvSpPr txBox="1">
            <a:spLocks noGrp="1"/>
          </p:cNvSpPr>
          <p:nvPr>
            <p:ph type="dt" idx="10"/>
          </p:nvPr>
        </p:nvSpPr>
        <p:spPr>
          <a:xfrm>
            <a:off x="457200" y="6245225"/>
            <a:ext cx="2133599"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9pPr>
          </a:lstStyle>
          <a:p>
            <a:endParaRPr/>
          </a:p>
        </p:txBody>
      </p:sp>
      <p:sp>
        <p:nvSpPr>
          <p:cNvPr id="102" name="Shape 102"/>
          <p:cNvSpPr txBox="1">
            <a:spLocks noGrp="1"/>
          </p:cNvSpPr>
          <p:nvPr>
            <p:ph type="ftr" idx="11"/>
          </p:nvPr>
        </p:nvSpPr>
        <p:spPr>
          <a:xfrm>
            <a:off x="3124200" y="6245225"/>
            <a:ext cx="2895600"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Font typeface="Arial"/>
              <a:buNone/>
              <a:defRPr sz="1800" b="0" i="0" u="none" strike="noStrike" cap="none">
                <a:solidFill>
                  <a:schemeClr val="dk1"/>
                </a:solidFill>
                <a:latin typeface="Arial"/>
                <a:ea typeface="Arial"/>
                <a:cs typeface="Arial"/>
                <a:sym typeface="Arial"/>
              </a:defRPr>
            </a:lvl9pPr>
          </a:lstStyle>
          <a:p>
            <a:endParaRPr/>
          </a:p>
        </p:txBody>
      </p:sp>
      <p:sp>
        <p:nvSpPr>
          <p:cNvPr id="103" name="Shape 103"/>
          <p:cNvSpPr txBox="1">
            <a:spLocks noGrp="1"/>
          </p:cNvSpPr>
          <p:nvPr>
            <p:ph type="sldNum" idx="12"/>
          </p:nvPr>
        </p:nvSpPr>
        <p:spPr>
          <a:xfrm>
            <a:off x="6553200" y="6245225"/>
            <a:ext cx="2133599" cy="4761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ct val="25000"/>
                <a:buFont typeface="Arial"/>
                <a:buNone/>
              </a:p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lt2"/>
              </a:buClr>
              <a:buFont typeface="Arial"/>
              <a:buNone/>
              <a:defRPr sz="4400" b="0" i="0" u="none" strike="noStrike" cap="none">
                <a:solidFill>
                  <a:schemeClr val="lt2"/>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lt2"/>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lt2"/>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lt2"/>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lt2"/>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lt2"/>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lt2"/>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lt2"/>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lt2"/>
                </a:solidFill>
                <a:latin typeface="Arial"/>
                <a:ea typeface="Arial"/>
                <a:cs typeface="Arial"/>
                <a:sym typeface="Arial"/>
              </a:defRPr>
            </a:lvl9pPr>
          </a:lstStyle>
          <a:p>
            <a:endParaRPr/>
          </a:p>
        </p:txBody>
      </p:sp>
      <p:sp>
        <p:nvSpPr>
          <p:cNvPr id="106" name="Shape 106"/>
          <p:cNvSpPr txBox="1">
            <a:spLocks noGrp="1"/>
          </p:cNvSpPr>
          <p:nvPr>
            <p:ph type="body" idx="1"/>
          </p:nvPr>
        </p:nvSpPr>
        <p:spPr>
          <a:xfrm>
            <a:off x="457200" y="1600200"/>
            <a:ext cx="4038599" cy="4526100"/>
          </a:xfrm>
          <a:prstGeom prst="rect">
            <a:avLst/>
          </a:prstGeom>
          <a:noFill/>
          <a:ln>
            <a:noFill/>
          </a:ln>
        </p:spPr>
        <p:txBody>
          <a:bodyPr lIns="91425" tIns="91425" rIns="91425" bIns="91425" anchor="t" anchorCtr="0"/>
          <a:lstStyle>
            <a:lvl1pPr marL="342900" marR="0" lvl="0" indent="38100" algn="l" rtl="0">
              <a:lnSpc>
                <a:spcPct val="100000"/>
              </a:lnSpc>
              <a:spcBef>
                <a:spcPts val="0"/>
              </a:spcBef>
              <a:spcAft>
                <a:spcPts val="0"/>
              </a:spcAft>
              <a:buClr>
                <a:schemeClr val="lt1"/>
              </a:buClr>
              <a:buSzPct val="100000"/>
              <a:buFont typeface="Arial"/>
              <a:buChar char="•"/>
              <a:defRPr sz="2800" b="0" i="0" u="none" strike="noStrike" cap="none">
                <a:solidFill>
                  <a:schemeClr val="lt1"/>
                </a:solidFill>
                <a:latin typeface="Arial"/>
                <a:ea typeface="Arial"/>
                <a:cs typeface="Arial"/>
                <a:sym typeface="Arial"/>
              </a:defRPr>
            </a:lvl1pPr>
            <a:lvl2pPr marL="742950" marR="0" lvl="1" indent="44450" algn="l" rtl="0">
              <a:lnSpc>
                <a:spcPct val="100000"/>
              </a:lnSpc>
              <a:spcBef>
                <a:spcPts val="0"/>
              </a:spcBef>
              <a:spcAft>
                <a:spcPts val="0"/>
              </a:spcAft>
              <a:buClr>
                <a:schemeClr val="lt1"/>
              </a:buClr>
              <a:buSzPct val="100000"/>
              <a:buFont typeface="Arial"/>
              <a:buChar char="–"/>
              <a:defRPr sz="2400" b="0" i="0" u="none" strike="noStrike" cap="none">
                <a:solidFill>
                  <a:schemeClr val="lt1"/>
                </a:solidFill>
                <a:latin typeface="Arial"/>
                <a:ea typeface="Arial"/>
                <a:cs typeface="Arial"/>
                <a:sym typeface="Arial"/>
              </a:defRPr>
            </a:lvl2pPr>
            <a:lvl3pPr marL="1143000" marR="0" lvl="2" indent="50800" algn="l" rtl="0">
              <a:lnSpc>
                <a:spcPct val="100000"/>
              </a:lnSpc>
              <a:spcBef>
                <a:spcPts val="0"/>
              </a:spcBef>
              <a:spcAft>
                <a:spcPts val="0"/>
              </a:spcAft>
              <a:buClr>
                <a:schemeClr val="lt1"/>
              </a:buClr>
              <a:buSzPct val="100000"/>
              <a:buFont typeface="Arial"/>
              <a:buChar char="•"/>
              <a:defRPr sz="2000" b="0" i="0" u="none" strike="noStrike" cap="none">
                <a:solidFill>
                  <a:schemeClr val="lt1"/>
                </a:solidFill>
                <a:latin typeface="Arial"/>
                <a:ea typeface="Arial"/>
                <a:cs typeface="Arial"/>
                <a:sym typeface="Arial"/>
              </a:defRPr>
            </a:lvl3pPr>
            <a:lvl4pPr marL="1600200" marR="0" lvl="3"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4pPr>
            <a:lvl5pPr marL="2057400" marR="0" lvl="4"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5pPr>
            <a:lvl6pPr marL="2514600" marR="0" lvl="5"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107" name="Shape 107"/>
          <p:cNvSpPr txBox="1">
            <a:spLocks noGrp="1"/>
          </p:cNvSpPr>
          <p:nvPr>
            <p:ph type="body" idx="2"/>
          </p:nvPr>
        </p:nvSpPr>
        <p:spPr>
          <a:xfrm>
            <a:off x="4648200" y="1600200"/>
            <a:ext cx="4038599" cy="4526100"/>
          </a:xfrm>
          <a:prstGeom prst="rect">
            <a:avLst/>
          </a:prstGeom>
          <a:noFill/>
          <a:ln>
            <a:noFill/>
          </a:ln>
        </p:spPr>
        <p:txBody>
          <a:bodyPr lIns="91425" tIns="91425" rIns="91425" bIns="91425" anchor="t" anchorCtr="0"/>
          <a:lstStyle>
            <a:lvl1pPr marL="342900" marR="0" lvl="0" indent="38100" algn="l" rtl="0">
              <a:lnSpc>
                <a:spcPct val="100000"/>
              </a:lnSpc>
              <a:spcBef>
                <a:spcPts val="0"/>
              </a:spcBef>
              <a:spcAft>
                <a:spcPts val="0"/>
              </a:spcAft>
              <a:buClr>
                <a:schemeClr val="lt1"/>
              </a:buClr>
              <a:buSzPct val="100000"/>
              <a:buFont typeface="Arial"/>
              <a:buChar char="•"/>
              <a:defRPr sz="2800" b="0" i="0" u="none" strike="noStrike" cap="none">
                <a:solidFill>
                  <a:schemeClr val="lt1"/>
                </a:solidFill>
                <a:latin typeface="Arial"/>
                <a:ea typeface="Arial"/>
                <a:cs typeface="Arial"/>
                <a:sym typeface="Arial"/>
              </a:defRPr>
            </a:lvl1pPr>
            <a:lvl2pPr marL="742950" marR="0" lvl="1" indent="44450" algn="l" rtl="0">
              <a:lnSpc>
                <a:spcPct val="100000"/>
              </a:lnSpc>
              <a:spcBef>
                <a:spcPts val="0"/>
              </a:spcBef>
              <a:spcAft>
                <a:spcPts val="0"/>
              </a:spcAft>
              <a:buClr>
                <a:schemeClr val="lt1"/>
              </a:buClr>
              <a:buSzPct val="100000"/>
              <a:buFont typeface="Arial"/>
              <a:buChar char="–"/>
              <a:defRPr sz="2400" b="0" i="0" u="none" strike="noStrike" cap="none">
                <a:solidFill>
                  <a:schemeClr val="lt1"/>
                </a:solidFill>
                <a:latin typeface="Arial"/>
                <a:ea typeface="Arial"/>
                <a:cs typeface="Arial"/>
                <a:sym typeface="Arial"/>
              </a:defRPr>
            </a:lvl2pPr>
            <a:lvl3pPr marL="1143000" marR="0" lvl="2" indent="50800" algn="l" rtl="0">
              <a:lnSpc>
                <a:spcPct val="100000"/>
              </a:lnSpc>
              <a:spcBef>
                <a:spcPts val="0"/>
              </a:spcBef>
              <a:spcAft>
                <a:spcPts val="0"/>
              </a:spcAft>
              <a:buClr>
                <a:schemeClr val="lt1"/>
              </a:buClr>
              <a:buSzPct val="100000"/>
              <a:buFont typeface="Arial"/>
              <a:buChar char="•"/>
              <a:defRPr sz="2000" b="0" i="0" u="none" strike="noStrike" cap="none">
                <a:solidFill>
                  <a:schemeClr val="lt1"/>
                </a:solidFill>
                <a:latin typeface="Arial"/>
                <a:ea typeface="Arial"/>
                <a:cs typeface="Arial"/>
                <a:sym typeface="Arial"/>
              </a:defRPr>
            </a:lvl3pPr>
            <a:lvl4pPr marL="1600200" marR="0" lvl="3"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4pPr>
            <a:lvl5pPr marL="2057400" marR="0" lvl="4"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5pPr>
            <a:lvl6pPr marL="2514600" marR="0" lvl="5"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2700" algn="l" rtl="0">
              <a:lnSpc>
                <a:spcPct val="100000"/>
              </a:lnSpc>
              <a:spcBef>
                <a:spcPts val="0"/>
              </a:spcBef>
              <a:spcAft>
                <a:spcPts val="0"/>
              </a:spcAft>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108" name="Shape 108"/>
          <p:cNvSpPr txBox="1">
            <a:spLocks noGrp="1"/>
          </p:cNvSpPr>
          <p:nvPr>
            <p:ph type="dt" idx="10"/>
          </p:nvPr>
        </p:nvSpPr>
        <p:spPr>
          <a:xfrm>
            <a:off x="457200" y="6245225"/>
            <a:ext cx="2133599"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Arial"/>
              <a:buNone/>
              <a:defRPr sz="14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6pPr>
            <a:lvl7pPr marL="2743200" marR="0" lvl="6"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7pPr>
            <a:lvl8pPr marL="3200400" marR="0" lvl="7"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8pPr>
            <a:lvl9pPr marL="3657600" marR="0" lvl="8"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9pPr>
          </a:lstStyle>
          <a:p>
            <a:endParaRPr/>
          </a:p>
        </p:txBody>
      </p:sp>
      <p:sp>
        <p:nvSpPr>
          <p:cNvPr id="109" name="Shape 109"/>
          <p:cNvSpPr txBox="1">
            <a:spLocks noGrp="1"/>
          </p:cNvSpPr>
          <p:nvPr>
            <p:ph type="ftr" idx="11"/>
          </p:nvPr>
        </p:nvSpPr>
        <p:spPr>
          <a:xfrm>
            <a:off x="3124200" y="6245225"/>
            <a:ext cx="2895600" cy="476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Arial"/>
              <a:buNone/>
              <a:defRPr sz="14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6pPr>
            <a:lvl7pPr marL="2743200" marR="0" lvl="6"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7pPr>
            <a:lvl8pPr marL="3200400" marR="0" lvl="7"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8pPr>
            <a:lvl9pPr marL="3657600" marR="0" lvl="8" indent="0" algn="l" rtl="0">
              <a:lnSpc>
                <a:spcPct val="100000"/>
              </a:lnSpc>
              <a:spcBef>
                <a:spcPts val="0"/>
              </a:spcBef>
              <a:spcAft>
                <a:spcPts val="0"/>
              </a:spcAft>
              <a:buClr>
                <a:schemeClr val="lt1"/>
              </a:buClr>
              <a:buFont typeface="Arial"/>
              <a:buNone/>
              <a:defRPr sz="1800" b="0" i="0" u="none" strike="noStrike" cap="none">
                <a:solidFill>
                  <a:schemeClr val="lt1"/>
                </a:solidFill>
                <a:latin typeface="Arial"/>
                <a:ea typeface="Arial"/>
                <a:cs typeface="Arial"/>
                <a:sym typeface="Arial"/>
              </a:defRPr>
            </a:lvl9pPr>
          </a:lstStyle>
          <a:p>
            <a:endParaRPr/>
          </a:p>
        </p:txBody>
      </p:sp>
      <p:sp>
        <p:nvSpPr>
          <p:cNvPr id="110" name="Shape 110"/>
          <p:cNvSpPr txBox="1">
            <a:spLocks noGrp="1"/>
          </p:cNvSpPr>
          <p:nvPr>
            <p:ph type="sldNum" idx="12"/>
          </p:nvPr>
        </p:nvSpPr>
        <p:spPr>
          <a:xfrm>
            <a:off x="6553200" y="6245225"/>
            <a:ext cx="2133599" cy="4761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1400" b="0" i="0" u="none" strike="noStrike" cap="none">
                <a:solidFill>
                  <a:srgbClr val="FFFFFF"/>
                </a:solidFill>
                <a:latin typeface="Arial"/>
                <a:ea typeface="Arial"/>
                <a:cs typeface="Arial"/>
                <a:sym typeface="Arial"/>
              </a:rPr>
              <a:pPr marL="0" marR="0" lvl="0" indent="0" algn="r" rtl="0">
                <a:lnSpc>
                  <a:spcPct val="100000"/>
                </a:lnSpc>
                <a:spcBef>
                  <a:spcPts val="0"/>
                </a:spcBef>
                <a:spcAft>
                  <a:spcPts val="0"/>
                </a:spcAft>
                <a:buClr>
                  <a:srgbClr val="FFFFFF"/>
                </a:buClr>
                <a:buSzPct val="25000"/>
                <a:buFont typeface="Arial"/>
                <a:buNone/>
              </a:pPr>
              <a:t>‹#›</a:t>
            </a:fld>
            <a:endParaRPr lang="en-US" sz="1400" b="0" i="0" u="none" strike="noStrike" cap="none">
              <a:solidFill>
                <a:srgbClr val="FFFFFF"/>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body" idx="1"/>
          </p:nvPr>
        </p:nvSpPr>
        <p:spPr>
          <a:xfrm>
            <a:off x="886650" y="2131211"/>
            <a:ext cx="7370699" cy="4436400"/>
          </a:xfrm>
          <a:prstGeom prst="rect">
            <a:avLst/>
          </a:prstGeom>
          <a:noFill/>
          <a:ln>
            <a:noFill/>
          </a:ln>
        </p:spPr>
        <p:txBody>
          <a:bodyPr lIns="91425" tIns="91425" rIns="91425" bIns="91425" anchor="t" anchorCtr="0"/>
          <a:lstStyle>
            <a:lvl1pPr lvl="0">
              <a:spcBef>
                <a:spcPts val="600"/>
              </a:spcBef>
              <a:buClr>
                <a:srgbClr val="ABE33F"/>
              </a:buClr>
              <a:buSzPct val="100000"/>
              <a:buFont typeface="Karla"/>
              <a:buChar char="🔸"/>
              <a:defRPr sz="2400">
                <a:solidFill>
                  <a:srgbClr val="004C52"/>
                </a:solidFill>
                <a:latin typeface="Karla"/>
                <a:ea typeface="Karla"/>
                <a:cs typeface="Karla"/>
                <a:sym typeface="Karla"/>
              </a:defRPr>
            </a:lvl1pPr>
            <a:lvl2pPr lvl="1">
              <a:spcBef>
                <a:spcPts val="480"/>
              </a:spcBef>
              <a:buClr>
                <a:srgbClr val="ABE33F"/>
              </a:buClr>
              <a:buSzPct val="100000"/>
              <a:buFont typeface="Karla"/>
              <a:buChar char="🔸"/>
              <a:defRPr sz="2400">
                <a:solidFill>
                  <a:srgbClr val="004C52"/>
                </a:solidFill>
                <a:latin typeface="Karla"/>
                <a:ea typeface="Karla"/>
                <a:cs typeface="Karla"/>
                <a:sym typeface="Karla"/>
              </a:defRPr>
            </a:lvl2pPr>
            <a:lvl3pPr lvl="2">
              <a:spcBef>
                <a:spcPts val="480"/>
              </a:spcBef>
              <a:buClr>
                <a:srgbClr val="ABE33F"/>
              </a:buClr>
              <a:buSzPct val="100000"/>
              <a:buFont typeface="Karla"/>
              <a:buChar char="◇"/>
              <a:defRPr sz="2400">
                <a:solidFill>
                  <a:srgbClr val="004C52"/>
                </a:solidFill>
                <a:latin typeface="Karla"/>
                <a:ea typeface="Karla"/>
                <a:cs typeface="Karla"/>
                <a:sym typeface="Karla"/>
              </a:defRPr>
            </a:lvl3pPr>
            <a:lvl4pPr lvl="3">
              <a:spcBef>
                <a:spcPts val="360"/>
              </a:spcBef>
              <a:buClr>
                <a:srgbClr val="004C52"/>
              </a:buClr>
              <a:buSzPct val="100000"/>
              <a:buFont typeface="Karla"/>
              <a:defRPr sz="2400">
                <a:solidFill>
                  <a:srgbClr val="004C52"/>
                </a:solidFill>
                <a:latin typeface="Karla"/>
                <a:ea typeface="Karla"/>
                <a:cs typeface="Karla"/>
                <a:sym typeface="Karla"/>
              </a:defRPr>
            </a:lvl4pPr>
            <a:lvl5pPr lvl="4">
              <a:spcBef>
                <a:spcPts val="360"/>
              </a:spcBef>
              <a:buClr>
                <a:srgbClr val="004C52"/>
              </a:buClr>
              <a:buSzPct val="100000"/>
              <a:buFont typeface="Karla"/>
              <a:defRPr sz="2400">
                <a:solidFill>
                  <a:srgbClr val="004C52"/>
                </a:solidFill>
                <a:latin typeface="Karla"/>
                <a:ea typeface="Karla"/>
                <a:cs typeface="Karla"/>
                <a:sym typeface="Karla"/>
              </a:defRPr>
            </a:lvl5pPr>
            <a:lvl6pPr lvl="5">
              <a:spcBef>
                <a:spcPts val="360"/>
              </a:spcBef>
              <a:buClr>
                <a:srgbClr val="004C52"/>
              </a:buClr>
              <a:buSzPct val="100000"/>
              <a:buFont typeface="Karla"/>
              <a:defRPr sz="2400">
                <a:solidFill>
                  <a:srgbClr val="004C52"/>
                </a:solidFill>
                <a:latin typeface="Karla"/>
                <a:ea typeface="Karla"/>
                <a:cs typeface="Karla"/>
                <a:sym typeface="Karla"/>
              </a:defRPr>
            </a:lvl6pPr>
            <a:lvl7pPr lvl="6">
              <a:spcBef>
                <a:spcPts val="360"/>
              </a:spcBef>
              <a:buClr>
                <a:srgbClr val="004C52"/>
              </a:buClr>
              <a:buSzPct val="100000"/>
              <a:buFont typeface="Karla"/>
              <a:defRPr sz="2400">
                <a:solidFill>
                  <a:srgbClr val="004C52"/>
                </a:solidFill>
                <a:latin typeface="Karla"/>
                <a:ea typeface="Karla"/>
                <a:cs typeface="Karla"/>
                <a:sym typeface="Karla"/>
              </a:defRPr>
            </a:lvl7pPr>
            <a:lvl8pPr lvl="7">
              <a:spcBef>
                <a:spcPts val="360"/>
              </a:spcBef>
              <a:buClr>
                <a:srgbClr val="004C52"/>
              </a:buClr>
              <a:buSzPct val="100000"/>
              <a:buFont typeface="Karla"/>
              <a:defRPr sz="2400">
                <a:solidFill>
                  <a:srgbClr val="004C52"/>
                </a:solidFill>
                <a:latin typeface="Karla"/>
                <a:ea typeface="Karla"/>
                <a:cs typeface="Karla"/>
                <a:sym typeface="Karla"/>
              </a:defRPr>
            </a:lvl8pPr>
            <a:lvl9pPr lvl="8">
              <a:spcBef>
                <a:spcPts val="360"/>
              </a:spcBef>
              <a:buClr>
                <a:srgbClr val="004C52"/>
              </a:buClr>
              <a:buSzPct val="100000"/>
              <a:buFont typeface="Karla"/>
              <a:defRPr sz="2400">
                <a:solidFill>
                  <a:srgbClr val="004C52"/>
                </a:solidFill>
                <a:latin typeface="Karla"/>
                <a:ea typeface="Karla"/>
                <a:cs typeface="Karla"/>
                <a:sym typeface="Karla"/>
              </a:defRPr>
            </a:lvl9pPr>
          </a:lstStyle>
          <a:p>
            <a:endParaRPr/>
          </a:p>
        </p:txBody>
      </p:sp>
      <p:sp>
        <p:nvSpPr>
          <p:cNvPr id="11" name="Shape 11"/>
          <p:cNvSpPr txBox="1">
            <a:spLocks noGrp="1"/>
          </p:cNvSpPr>
          <p:nvPr>
            <p:ph type="title"/>
          </p:nvPr>
        </p:nvSpPr>
        <p:spPr>
          <a:xfrm>
            <a:off x="886650" y="531200"/>
            <a:ext cx="7370699" cy="1143299"/>
          </a:xfrm>
          <a:prstGeom prst="rect">
            <a:avLst/>
          </a:prstGeom>
          <a:noFill/>
          <a:ln>
            <a:noFill/>
          </a:ln>
        </p:spPr>
        <p:txBody>
          <a:bodyPr lIns="91425" tIns="91425" rIns="91425" bIns="91425" anchor="t" anchorCtr="0"/>
          <a:lstStyle>
            <a:lvl1pPr lvl="0">
              <a:spcBef>
                <a:spcPts val="0"/>
              </a:spcBef>
              <a:buClr>
                <a:srgbClr val="FFFFFF"/>
              </a:buClr>
              <a:buSzPct val="100000"/>
              <a:buFont typeface="Raleway"/>
              <a:buNone/>
              <a:defRPr sz="2400" b="1">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hyperlink" Target="http://youtube.com/v/B8nc4Dr5mT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Shape 115"/>
          <p:cNvPicPr preferRelativeResize="0"/>
          <p:nvPr/>
        </p:nvPicPr>
        <p:blipFill rotWithShape="1">
          <a:blip r:embed="rId3">
            <a:alphaModFix/>
          </a:blip>
          <a:srcRect b="9165"/>
          <a:stretch/>
        </p:blipFill>
        <p:spPr>
          <a:xfrm>
            <a:off x="904200" y="169250"/>
            <a:ext cx="7335599" cy="2745299"/>
          </a:xfrm>
          <a:prstGeom prst="rect">
            <a:avLst/>
          </a:prstGeom>
          <a:noFill/>
          <a:ln>
            <a:noFill/>
          </a:ln>
        </p:spPr>
      </p:pic>
      <p:sp>
        <p:nvSpPr>
          <p:cNvPr id="116" name="Shape 116"/>
          <p:cNvSpPr txBox="1">
            <a:spLocks noGrp="1"/>
          </p:cNvSpPr>
          <p:nvPr>
            <p:ph type="ctrTitle"/>
          </p:nvPr>
        </p:nvSpPr>
        <p:spPr>
          <a:xfrm>
            <a:off x="1762225" y="2914552"/>
            <a:ext cx="5705999" cy="21006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FBFCFD"/>
              </a:buClr>
              <a:buSzPct val="25000"/>
              <a:buFont typeface="Arial"/>
              <a:buNone/>
            </a:pPr>
            <a:r>
              <a:rPr lang="en-US" sz="4400" b="1" i="0" u="none" strike="noStrike" cap="none">
                <a:solidFill>
                  <a:srgbClr val="004C52"/>
                </a:solidFill>
                <a:latin typeface="Arial"/>
                <a:ea typeface="Arial"/>
                <a:cs typeface="Arial"/>
                <a:sym typeface="Arial"/>
              </a:rPr>
              <a:t>Arts &amp; Culture, Business and Health &amp; Wellness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ctrTitle"/>
          </p:nvPr>
        </p:nvSpPr>
        <p:spPr>
          <a:xfrm>
            <a:off x="1815525" y="2517533"/>
            <a:ext cx="5513100" cy="1546500"/>
          </a:xfrm>
          <a:prstGeom prst="rect">
            <a:avLst/>
          </a:prstGeom>
        </p:spPr>
        <p:txBody>
          <a:bodyPr lIns="91425" tIns="91425" rIns="91425" bIns="91425" anchor="b" anchorCtr="0">
            <a:noAutofit/>
          </a:bodyPr>
          <a:lstStyle/>
          <a:p>
            <a:pPr lvl="0" rtl="0">
              <a:spcBef>
                <a:spcPts val="0"/>
              </a:spcBef>
              <a:buNone/>
            </a:pPr>
            <a:r>
              <a:rPr lang="en-US" sz="4800">
                <a:solidFill>
                  <a:srgbClr val="ABE33F"/>
                </a:solidFill>
              </a:rPr>
              <a:t>What is SHSM?</a:t>
            </a:r>
          </a:p>
        </p:txBody>
      </p:sp>
      <p:grpSp>
        <p:nvGrpSpPr>
          <p:cNvPr id="122" name="Shape 122"/>
          <p:cNvGrpSpPr/>
          <p:nvPr/>
        </p:nvGrpSpPr>
        <p:grpSpPr>
          <a:xfrm>
            <a:off x="3875652" y="1845849"/>
            <a:ext cx="1392691" cy="1431899"/>
            <a:chOff x="5300400" y="3670175"/>
            <a:chExt cx="421300" cy="399325"/>
          </a:xfrm>
        </p:grpSpPr>
        <p:sp>
          <p:nvSpPr>
            <p:cNvPr id="123" name="Shape 123"/>
            <p:cNvSpPr/>
            <p:nvPr/>
          </p:nvSpPr>
          <p:spPr>
            <a:xfrm>
              <a:off x="5300400" y="3708025"/>
              <a:ext cx="421300" cy="267450"/>
            </a:xfrm>
            <a:custGeom>
              <a:avLst/>
              <a:gdLst/>
              <a:ahLst/>
              <a:cxnLst/>
              <a:rect l="0" t="0" r="0" b="0"/>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124" name="Shape 124"/>
            <p:cNvSpPr/>
            <p:nvPr/>
          </p:nvSpPr>
          <p:spPr>
            <a:xfrm>
              <a:off x="5498825" y="3670175"/>
              <a:ext cx="24450" cy="25650"/>
            </a:xfrm>
            <a:custGeom>
              <a:avLst/>
              <a:gdLst/>
              <a:ahLst/>
              <a:cxnLst/>
              <a:rect l="0" t="0" r="0" b="0"/>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125" name="Shape 125"/>
            <p:cNvSpPr/>
            <p:nvPr/>
          </p:nvSpPr>
          <p:spPr>
            <a:xfrm>
              <a:off x="5366325" y="3987675"/>
              <a:ext cx="61100" cy="81825"/>
            </a:xfrm>
            <a:custGeom>
              <a:avLst/>
              <a:gdLst/>
              <a:ahLst/>
              <a:cxnLst/>
              <a:rect l="0" t="0" r="0" b="0"/>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126" name="Shape 126"/>
            <p:cNvSpPr/>
            <p:nvPr/>
          </p:nvSpPr>
          <p:spPr>
            <a:xfrm>
              <a:off x="5594700" y="3987675"/>
              <a:ext cx="61075" cy="81825"/>
            </a:xfrm>
            <a:custGeom>
              <a:avLst/>
              <a:gdLst/>
              <a:ahLst/>
              <a:cxnLst/>
              <a:rect l="0" t="0" r="0" b="0"/>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127" name="Shape 127"/>
            <p:cNvSpPr/>
            <p:nvPr/>
          </p:nvSpPr>
          <p:spPr>
            <a:xfrm>
              <a:off x="5324825" y="3732450"/>
              <a:ext cx="372475" cy="218600"/>
            </a:xfrm>
            <a:custGeom>
              <a:avLst/>
              <a:gdLst/>
              <a:ahLst/>
              <a:cxnLst/>
              <a:rect l="0" t="0" r="0" b="0"/>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gr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p:nvPr/>
        </p:nvSpPr>
        <p:spPr>
          <a:xfrm>
            <a:off x="3808375" y="2559850"/>
            <a:ext cx="5257799" cy="23435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3600" b="0" i="0" u="none" strike="noStrike" cap="none">
                <a:solidFill>
                  <a:srgbClr val="ABE33F"/>
                </a:solidFill>
                <a:latin typeface="Arial"/>
                <a:ea typeface="Arial"/>
                <a:cs typeface="Arial"/>
                <a:sym typeface="Arial"/>
              </a:rPr>
              <a:t>It’s a 2 year program designed for </a:t>
            </a:r>
            <a:r>
              <a:rPr lang="en-US" sz="3600">
                <a:solidFill>
                  <a:srgbClr val="ABE33F"/>
                </a:solidFill>
              </a:rPr>
              <a:t>to prepare you</a:t>
            </a:r>
            <a:r>
              <a:rPr lang="en-US" sz="3600" b="0" i="0" u="none" strike="noStrike" cap="none">
                <a:solidFill>
                  <a:srgbClr val="ABE33F"/>
                </a:solidFill>
                <a:latin typeface="Arial"/>
                <a:ea typeface="Arial"/>
                <a:cs typeface="Arial"/>
                <a:sym typeface="Arial"/>
              </a:rPr>
              <a:t> for your chosen post-secondary path</a:t>
            </a:r>
            <a:r>
              <a:rPr lang="en-US" sz="3600">
                <a:solidFill>
                  <a:srgbClr val="ABE33F"/>
                </a:solidFill>
              </a:rPr>
              <a:t>way</a:t>
            </a:r>
          </a:p>
        </p:txBody>
      </p:sp>
      <p:pic>
        <p:nvPicPr>
          <p:cNvPr id="134" name="Shape 134"/>
          <p:cNvPicPr preferRelativeResize="0"/>
          <p:nvPr/>
        </p:nvPicPr>
        <p:blipFill rotWithShape="1">
          <a:blip r:embed="rId3">
            <a:alphaModFix/>
          </a:blip>
          <a:srcRect/>
          <a:stretch/>
        </p:blipFill>
        <p:spPr>
          <a:xfrm>
            <a:off x="0" y="0"/>
            <a:ext cx="3598862" cy="6858000"/>
          </a:xfrm>
          <a:prstGeom prst="rect">
            <a:avLst/>
          </a:prstGeom>
          <a:noFill/>
          <a:ln>
            <a:noFill/>
          </a:ln>
        </p:spPr>
      </p:pic>
      <p:sp>
        <p:nvSpPr>
          <p:cNvPr id="135" name="Shape 135"/>
          <p:cNvSpPr txBox="1"/>
          <p:nvPr/>
        </p:nvSpPr>
        <p:spPr>
          <a:xfrm>
            <a:off x="4556125" y="6208712"/>
            <a:ext cx="3292474" cy="36671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3505200" y="304800"/>
            <a:ext cx="5486399" cy="604996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400" b="0" i="0" u="none" strike="noStrike" cap="none">
                <a:solidFill>
                  <a:schemeClr val="lt1"/>
                </a:solidFill>
                <a:latin typeface="Arial"/>
                <a:ea typeface="Arial"/>
                <a:cs typeface="Arial"/>
                <a:sym typeface="Arial"/>
              </a:rPr>
              <a:t/>
            </a:r>
            <a:br>
              <a:rPr lang="en-US" sz="2400" b="0" i="0" u="none" strike="noStrike" cap="none">
                <a:solidFill>
                  <a:schemeClr val="lt1"/>
                </a:solidFill>
                <a:latin typeface="Arial"/>
                <a:ea typeface="Arial"/>
                <a:cs typeface="Arial"/>
                <a:sym typeface="Arial"/>
              </a:rPr>
            </a:br>
            <a:r>
              <a:rPr lang="en-US" sz="2400" b="0" i="0" u="none" strike="noStrike" cap="none">
                <a:solidFill>
                  <a:schemeClr val="lt1"/>
                </a:solidFill>
                <a:latin typeface="Arial"/>
                <a:ea typeface="Arial"/>
                <a:cs typeface="Arial"/>
                <a:sym typeface="Arial"/>
              </a:rPr>
              <a:t/>
            </a:r>
            <a:br>
              <a:rPr lang="en-US" sz="2400" b="0" i="0" u="none" strike="noStrike" cap="none">
                <a:solidFill>
                  <a:schemeClr val="lt1"/>
                </a:solidFill>
                <a:latin typeface="Arial"/>
                <a:ea typeface="Arial"/>
                <a:cs typeface="Arial"/>
                <a:sym typeface="Arial"/>
              </a:rPr>
            </a:br>
            <a:r>
              <a:rPr lang="en-US" sz="2400" b="0" i="0" u="none" strike="noStrike" cap="none">
                <a:solidFill>
                  <a:schemeClr val="lt1"/>
                </a:solidFill>
                <a:latin typeface="Arial"/>
                <a:ea typeface="Arial"/>
                <a:cs typeface="Arial"/>
                <a:sym typeface="Arial"/>
              </a:rPr>
              <a:t/>
            </a:r>
            <a:br>
              <a:rPr lang="en-US" sz="2400" b="0" i="0" u="none" strike="noStrike" cap="none">
                <a:solidFill>
                  <a:schemeClr val="lt1"/>
                </a:solidFill>
                <a:latin typeface="Arial"/>
                <a:ea typeface="Arial"/>
                <a:cs typeface="Arial"/>
                <a:sym typeface="Arial"/>
              </a:rPr>
            </a:br>
            <a:r>
              <a:rPr lang="en-US" sz="2400" b="0" i="0" u="none" strike="noStrike" cap="none">
                <a:solidFill>
                  <a:schemeClr val="lt1"/>
                </a:solidFill>
                <a:latin typeface="Arial"/>
                <a:ea typeface="Arial"/>
                <a:cs typeface="Arial"/>
                <a:sym typeface="Arial"/>
              </a:rPr>
              <a:t/>
            </a:r>
            <a:br>
              <a:rPr lang="en-US" sz="2400" b="0" i="0" u="none" strike="noStrike" cap="none">
                <a:solidFill>
                  <a:schemeClr val="lt1"/>
                </a:solidFill>
                <a:latin typeface="Arial"/>
                <a:ea typeface="Arial"/>
                <a:cs typeface="Arial"/>
                <a:sym typeface="Arial"/>
              </a:rPr>
            </a:br>
            <a:r>
              <a:rPr lang="en-US" sz="2400" b="0" i="0" u="none" strike="noStrike" cap="none">
                <a:solidFill>
                  <a:schemeClr val="lt1"/>
                </a:solidFill>
                <a:latin typeface="Arial"/>
                <a:ea typeface="Arial"/>
                <a:cs typeface="Arial"/>
                <a:sym typeface="Arial"/>
              </a:rPr>
              <a:t/>
            </a:r>
            <a:br>
              <a:rPr lang="en-US" sz="2400" b="0" i="0" u="none" strike="noStrike" cap="none">
                <a:solidFill>
                  <a:schemeClr val="lt1"/>
                </a:solidFill>
                <a:latin typeface="Arial"/>
                <a:ea typeface="Arial"/>
                <a:cs typeface="Arial"/>
                <a:sym typeface="Arial"/>
              </a:rPr>
            </a:br>
            <a:r>
              <a:rPr lang="en-US" sz="2400" b="0" i="0" u="none" strike="noStrike" cap="none">
                <a:solidFill>
                  <a:srgbClr val="000000"/>
                </a:solidFill>
                <a:latin typeface="Arial"/>
                <a:ea typeface="Arial"/>
                <a:cs typeface="Arial"/>
                <a:sym typeface="Arial"/>
              </a:rPr>
              <a:t/>
            </a:r>
            <a:br>
              <a:rPr lang="en-US" sz="2400" b="0" i="0" u="none" strike="noStrike" cap="none">
                <a:solidFill>
                  <a:srgbClr val="000000"/>
                </a:solidFill>
                <a:latin typeface="Arial"/>
                <a:ea typeface="Arial"/>
                <a:cs typeface="Arial"/>
                <a:sym typeface="Arial"/>
              </a:rPr>
            </a:br>
            <a:r>
              <a:rPr lang="en-US" b="0">
                <a:solidFill>
                  <a:srgbClr val="ABE33F"/>
                </a:solidFill>
                <a:latin typeface="Arial"/>
                <a:ea typeface="Arial"/>
                <a:cs typeface="Arial"/>
                <a:sym typeface="Arial"/>
              </a:rPr>
              <a:t>SHSM will help you </a:t>
            </a:r>
            <a:r>
              <a:rPr lang="en-US" sz="2400" b="0" i="0" u="none" strike="noStrike" cap="none">
                <a:solidFill>
                  <a:srgbClr val="ABE33F"/>
                </a:solidFill>
                <a:latin typeface="Arial"/>
                <a:ea typeface="Arial"/>
                <a:cs typeface="Arial"/>
                <a:sym typeface="Arial"/>
              </a:rPr>
              <a:t>focus YOUR high school Career and experiences towards Arts &amp; Culture, Business, Health &amp; Wellness Sectors by assisting you in choosing appropriate courses…..</a:t>
            </a:r>
            <a:br>
              <a:rPr lang="en-US" sz="2400" b="0" i="0" u="none" strike="noStrike" cap="none">
                <a:solidFill>
                  <a:srgbClr val="ABE33F"/>
                </a:solidFill>
                <a:latin typeface="Arial"/>
                <a:ea typeface="Arial"/>
                <a:cs typeface="Arial"/>
                <a:sym typeface="Arial"/>
              </a:rPr>
            </a:br>
            <a:r>
              <a:rPr lang="en-US" b="0">
                <a:solidFill>
                  <a:srgbClr val="ABE33F"/>
                </a:solidFill>
                <a:latin typeface="Arial"/>
                <a:ea typeface="Arial"/>
                <a:cs typeface="Arial"/>
                <a:sym typeface="Arial"/>
              </a:rPr>
              <a:t>I</a:t>
            </a:r>
            <a:r>
              <a:rPr lang="en-US" sz="2400" b="0" i="0" u="none" strike="noStrike" cap="none">
                <a:solidFill>
                  <a:srgbClr val="ABE33F"/>
                </a:solidFill>
                <a:latin typeface="Arial"/>
                <a:ea typeface="Arial"/>
                <a:cs typeface="Arial"/>
                <a:sym typeface="Arial"/>
              </a:rPr>
              <a:t>t also gives you the flexibility to explore other interests as well</a:t>
            </a:r>
            <a:br>
              <a:rPr lang="en-US" sz="2400" b="0" i="0" u="none" strike="noStrike" cap="none">
                <a:solidFill>
                  <a:srgbClr val="ABE33F"/>
                </a:solidFill>
                <a:latin typeface="Arial"/>
                <a:ea typeface="Arial"/>
                <a:cs typeface="Arial"/>
                <a:sym typeface="Arial"/>
              </a:rPr>
            </a:br>
            <a:r>
              <a:rPr lang="en-US" sz="2400" b="0" i="0" u="none" strike="noStrike" cap="none">
                <a:solidFill>
                  <a:srgbClr val="ABE33F"/>
                </a:solidFill>
                <a:latin typeface="Arial"/>
                <a:ea typeface="Arial"/>
                <a:cs typeface="Arial"/>
                <a:sym typeface="Arial"/>
              </a:rPr>
              <a:t/>
            </a:r>
            <a:br>
              <a:rPr lang="en-US" sz="2400" b="0" i="0" u="none" strike="noStrike" cap="none">
                <a:solidFill>
                  <a:srgbClr val="ABE33F"/>
                </a:solidFill>
                <a:latin typeface="Arial"/>
                <a:ea typeface="Arial"/>
                <a:cs typeface="Arial"/>
                <a:sym typeface="Arial"/>
              </a:rPr>
            </a:br>
            <a:r>
              <a:rPr lang="en-US" sz="2400" b="0" i="0" u="none" strike="noStrike" cap="none">
                <a:solidFill>
                  <a:srgbClr val="000000"/>
                </a:solidFill>
                <a:latin typeface="Arial"/>
                <a:ea typeface="Arial"/>
                <a:cs typeface="Arial"/>
                <a:sym typeface="Arial"/>
              </a:rPr>
              <a:t/>
            </a:r>
            <a:br>
              <a:rPr lang="en-US" sz="2400" b="0" i="0" u="none" strike="noStrike" cap="none">
                <a:solidFill>
                  <a:srgbClr val="000000"/>
                </a:solidFill>
                <a:latin typeface="Arial"/>
                <a:ea typeface="Arial"/>
                <a:cs typeface="Arial"/>
                <a:sym typeface="Arial"/>
              </a:rPr>
            </a:br>
            <a:endParaRPr lang="en-US" sz="2400" b="0" i="0" u="none" strike="noStrike" cap="none">
              <a:solidFill>
                <a:srgbClr val="000000"/>
              </a:solidFill>
              <a:latin typeface="Arial"/>
              <a:ea typeface="Arial"/>
              <a:cs typeface="Arial"/>
              <a:sym typeface="Arial"/>
            </a:endParaRPr>
          </a:p>
        </p:txBody>
      </p:sp>
      <p:pic>
        <p:nvPicPr>
          <p:cNvPr id="141" name="Shape 141"/>
          <p:cNvPicPr preferRelativeResize="0"/>
          <p:nvPr/>
        </p:nvPicPr>
        <p:blipFill rotWithShape="1">
          <a:blip r:embed="rId3">
            <a:alphaModFix/>
          </a:blip>
          <a:srcRect/>
          <a:stretch/>
        </p:blipFill>
        <p:spPr>
          <a:xfrm>
            <a:off x="0" y="0"/>
            <a:ext cx="3024188" cy="6858000"/>
          </a:xfrm>
          <a:prstGeom prst="rect">
            <a:avLst/>
          </a:prstGeom>
          <a:noFill/>
          <a:ln>
            <a:noFill/>
          </a:ln>
        </p:spPr>
      </p:pic>
      <p:pic>
        <p:nvPicPr>
          <p:cNvPr id="142" name="Shape 142"/>
          <p:cNvPicPr preferRelativeResize="0"/>
          <p:nvPr/>
        </p:nvPicPr>
        <p:blipFill rotWithShape="1">
          <a:blip r:embed="rId4">
            <a:alphaModFix/>
          </a:blip>
          <a:srcRect/>
          <a:stretch/>
        </p:blipFill>
        <p:spPr>
          <a:xfrm>
            <a:off x="4762500" y="656675"/>
            <a:ext cx="2971799" cy="1224300"/>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ctrTitle"/>
          </p:nvPr>
        </p:nvSpPr>
        <p:spPr>
          <a:xfrm>
            <a:off x="1815450" y="302700"/>
            <a:ext cx="5513100" cy="700500"/>
          </a:xfrm>
          <a:prstGeom prst="rect">
            <a:avLst/>
          </a:prstGeom>
          <a:noFill/>
          <a:ln>
            <a:noFill/>
          </a:ln>
        </p:spPr>
        <p:txBody>
          <a:bodyPr lIns="91425" tIns="91425" rIns="91425" bIns="91425" anchor="ctr" anchorCtr="0">
            <a:noAutofit/>
          </a:bodyPr>
          <a:lstStyle/>
          <a:p>
            <a:pPr marL="0" marR="0" lvl="0" indent="0" rtl="0">
              <a:lnSpc>
                <a:spcPct val="100000"/>
              </a:lnSpc>
              <a:spcBef>
                <a:spcPts val="0"/>
              </a:spcBef>
              <a:spcAft>
                <a:spcPts val="0"/>
              </a:spcAft>
              <a:buClr>
                <a:schemeClr val="lt2"/>
              </a:buClr>
              <a:buSzPct val="25000"/>
              <a:buFont typeface="Arial"/>
              <a:buNone/>
            </a:pPr>
            <a:r>
              <a:rPr lang="en-US"/>
              <a:t>Introductory Clip</a:t>
            </a:r>
          </a:p>
        </p:txBody>
      </p:sp>
      <p:sp>
        <p:nvSpPr>
          <p:cNvPr id="149" name="Shape 149">
            <a:hlinkClick r:id="rId3"/>
          </p:cNvPr>
          <p:cNvSpPr/>
          <p:nvPr/>
        </p:nvSpPr>
        <p:spPr>
          <a:xfrm>
            <a:off x="994550" y="965575"/>
            <a:ext cx="7614424" cy="5710824"/>
          </a:xfrm>
          <a:prstGeom prst="rect">
            <a:avLst/>
          </a:prstGeom>
          <a:blipFill>
            <a:blip r:embed="rId4">
              <a:alphaModFix/>
            </a:blip>
            <a:stretch>
              <a:fillRect/>
            </a:stretch>
          </a:blipFill>
          <a:ln>
            <a:noFill/>
          </a:ln>
        </p:spPr>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153"/>
        <p:cNvGrpSpPr/>
        <p:nvPr/>
      </p:nvGrpSpPr>
      <p:grpSpPr>
        <a:xfrm>
          <a:off x="0" y="0"/>
          <a:ext cx="0" cy="0"/>
          <a:chOff x="0" y="0"/>
          <a:chExt cx="0" cy="0"/>
        </a:xfrm>
      </p:grpSpPr>
      <p:pic>
        <p:nvPicPr>
          <p:cNvPr id="154" name="Shape 154"/>
          <p:cNvPicPr preferRelativeResize="0"/>
          <p:nvPr/>
        </p:nvPicPr>
        <p:blipFill rotWithShape="1">
          <a:blip r:embed="rId3">
            <a:alphaModFix/>
          </a:blip>
          <a:srcRect/>
          <a:stretch/>
        </p:blipFill>
        <p:spPr>
          <a:xfrm>
            <a:off x="0" y="0"/>
            <a:ext cx="2843213" cy="7029448"/>
          </a:xfrm>
          <a:prstGeom prst="rect">
            <a:avLst/>
          </a:prstGeom>
          <a:noFill/>
          <a:ln w="9525" cap="flat" cmpd="sng">
            <a:solidFill>
              <a:schemeClr val="dk1"/>
            </a:solidFill>
            <a:prstDash val="solid"/>
            <a:miter/>
            <a:headEnd type="none" w="med" len="med"/>
            <a:tailEnd type="none" w="med" len="med"/>
          </a:ln>
        </p:spPr>
      </p:pic>
      <p:sp>
        <p:nvSpPr>
          <p:cNvPr id="155" name="Shape 155"/>
          <p:cNvSpPr txBox="1"/>
          <p:nvPr/>
        </p:nvSpPr>
        <p:spPr>
          <a:xfrm>
            <a:off x="3708400" y="2781300"/>
            <a:ext cx="5040313" cy="366713"/>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Arial"/>
              <a:ea typeface="Arial"/>
              <a:cs typeface="Arial"/>
              <a:sym typeface="Arial"/>
            </a:endParaRPr>
          </a:p>
        </p:txBody>
      </p:sp>
      <p:sp>
        <p:nvSpPr>
          <p:cNvPr id="156" name="Shape 156"/>
          <p:cNvSpPr txBox="1">
            <a:spLocks noGrp="1"/>
          </p:cNvSpPr>
          <p:nvPr>
            <p:ph type="ctrTitle"/>
          </p:nvPr>
        </p:nvSpPr>
        <p:spPr>
          <a:xfrm>
            <a:off x="3553825" y="152225"/>
            <a:ext cx="4782900" cy="6434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00"/>
              </a:buClr>
              <a:buSzPct val="25000"/>
              <a:buFont typeface="Arial"/>
              <a:buNone/>
            </a:pPr>
            <a:r>
              <a:rPr lang="en-US" sz="3000" b="1" i="0" u="none" strike="noStrike" cap="none">
                <a:solidFill>
                  <a:srgbClr val="ABE33F"/>
                </a:solidFill>
                <a:latin typeface="Arial"/>
                <a:ea typeface="Arial"/>
                <a:cs typeface="Arial"/>
                <a:sym typeface="Arial"/>
              </a:rPr>
              <a:t>The Five Parts of</a:t>
            </a:r>
            <a:r>
              <a:rPr lang="en-US" sz="3000">
                <a:solidFill>
                  <a:srgbClr val="ABE33F"/>
                </a:solidFill>
                <a:latin typeface="Arial"/>
                <a:ea typeface="Arial"/>
                <a:cs typeface="Arial"/>
                <a:sym typeface="Arial"/>
              </a:rPr>
              <a:t> </a:t>
            </a:r>
            <a:r>
              <a:rPr lang="en-US" sz="3000" b="1" i="0" u="none" strike="noStrike" cap="none">
                <a:solidFill>
                  <a:srgbClr val="ABE33F"/>
                </a:solidFill>
                <a:latin typeface="Arial"/>
                <a:ea typeface="Arial"/>
                <a:cs typeface="Arial"/>
                <a:sym typeface="Arial"/>
              </a:rPr>
              <a:t>SHSM</a:t>
            </a:r>
          </a:p>
        </p:txBody>
      </p:sp>
      <p:sp>
        <p:nvSpPr>
          <p:cNvPr id="157" name="Shape 157"/>
          <p:cNvSpPr txBox="1">
            <a:spLocks noGrp="1"/>
          </p:cNvSpPr>
          <p:nvPr>
            <p:ph type="subTitle" idx="1"/>
          </p:nvPr>
        </p:nvSpPr>
        <p:spPr>
          <a:xfrm>
            <a:off x="2972500" y="1176245"/>
            <a:ext cx="5513100" cy="5197499"/>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rgbClr val="ABE33F"/>
              </a:buClr>
              <a:buSzPct val="100000"/>
              <a:buFont typeface="Arial"/>
              <a:buChar char="•"/>
            </a:pPr>
            <a:r>
              <a:rPr lang="en-US" sz="2400" b="0">
                <a:solidFill>
                  <a:srgbClr val="ABE33F"/>
                </a:solidFill>
                <a:latin typeface="Arial"/>
                <a:ea typeface="Arial"/>
                <a:cs typeface="Arial"/>
                <a:sym typeface="Arial"/>
              </a:rPr>
              <a:t>A</a:t>
            </a:r>
            <a:r>
              <a:rPr lang="en-US" sz="2400" b="0" i="0" u="none" strike="noStrike" cap="none">
                <a:solidFill>
                  <a:srgbClr val="ABE33F"/>
                </a:solidFill>
                <a:latin typeface="Arial"/>
                <a:ea typeface="Arial"/>
                <a:cs typeface="Arial"/>
                <a:sym typeface="Arial"/>
              </a:rPr>
              <a:t> bundle of </a:t>
            </a:r>
            <a:r>
              <a:rPr lang="en-US" sz="2400" b="0">
                <a:solidFill>
                  <a:srgbClr val="ABE33F"/>
                </a:solidFill>
                <a:latin typeface="Arial"/>
                <a:ea typeface="Arial"/>
                <a:cs typeface="Arial"/>
                <a:sym typeface="Arial"/>
              </a:rPr>
              <a:t>8-10</a:t>
            </a:r>
            <a:r>
              <a:rPr lang="en-US" sz="2400" b="0" i="0" u="none" strike="noStrike" cap="none">
                <a:solidFill>
                  <a:srgbClr val="ABE33F"/>
                </a:solidFill>
                <a:latin typeface="Arial"/>
                <a:ea typeface="Arial"/>
                <a:cs typeface="Arial"/>
                <a:sym typeface="Arial"/>
              </a:rPr>
              <a:t> Grade 11 and Grade 12 credits</a:t>
            </a:r>
            <a:r>
              <a:rPr lang="en-US" sz="2400" b="0">
                <a:solidFill>
                  <a:srgbClr val="ABE33F"/>
                </a:solidFill>
                <a:latin typeface="Arial"/>
                <a:ea typeface="Arial"/>
                <a:cs typeface="Arial"/>
                <a:sym typeface="Arial"/>
              </a:rPr>
              <a:t>.</a:t>
            </a:r>
          </a:p>
          <a:p>
            <a:pPr marL="342900" marR="0" lvl="0" indent="-342900" algn="l" rtl="0">
              <a:lnSpc>
                <a:spcPct val="90000"/>
              </a:lnSpc>
              <a:spcBef>
                <a:spcPts val="0"/>
              </a:spcBef>
              <a:spcAft>
                <a:spcPts val="0"/>
              </a:spcAft>
              <a:buClr>
                <a:srgbClr val="ABE33F"/>
              </a:buClr>
              <a:buSzPct val="100000"/>
              <a:buFont typeface="Arial"/>
              <a:buChar char="•"/>
            </a:pPr>
            <a:r>
              <a:rPr lang="en-US" sz="2400" b="0">
                <a:solidFill>
                  <a:srgbClr val="ABE33F"/>
                </a:solidFill>
                <a:latin typeface="Arial"/>
                <a:ea typeface="Arial"/>
                <a:cs typeface="Arial"/>
                <a:sym typeface="Arial"/>
              </a:rPr>
              <a:t>S</a:t>
            </a:r>
            <a:r>
              <a:rPr lang="en-US" sz="2400" b="0" i="0" u="none" strike="noStrike" cap="none">
                <a:solidFill>
                  <a:srgbClr val="ABE33F"/>
                </a:solidFill>
                <a:latin typeface="Arial"/>
                <a:ea typeface="Arial"/>
                <a:cs typeface="Arial"/>
                <a:sym typeface="Arial"/>
              </a:rPr>
              <a:t>ector recognised certifications and training courses</a:t>
            </a:r>
          </a:p>
          <a:p>
            <a:pPr marL="342900" marR="0" lvl="0" indent="-342900" algn="l" rtl="0">
              <a:lnSpc>
                <a:spcPct val="90000"/>
              </a:lnSpc>
              <a:spcBef>
                <a:spcPts val="0"/>
              </a:spcBef>
              <a:spcAft>
                <a:spcPts val="0"/>
              </a:spcAft>
              <a:buClr>
                <a:srgbClr val="ABE33F"/>
              </a:buClr>
              <a:buSzPct val="100000"/>
              <a:buFont typeface="Arial"/>
              <a:buChar char="•"/>
            </a:pPr>
            <a:r>
              <a:rPr lang="en-US" sz="2400" b="0">
                <a:solidFill>
                  <a:srgbClr val="ABE33F"/>
                </a:solidFill>
                <a:latin typeface="Arial"/>
                <a:ea typeface="Arial"/>
                <a:cs typeface="Arial"/>
                <a:sym typeface="Arial"/>
              </a:rPr>
              <a:t>E</a:t>
            </a:r>
            <a:r>
              <a:rPr lang="en-US" sz="2400" b="0" i="0" u="none" strike="noStrike" cap="none">
                <a:solidFill>
                  <a:srgbClr val="ABE33F"/>
                </a:solidFill>
                <a:latin typeface="Arial"/>
                <a:ea typeface="Arial"/>
                <a:cs typeface="Arial"/>
                <a:sym typeface="Arial"/>
              </a:rPr>
              <a:t>xperiential learning activities within the sector</a:t>
            </a:r>
          </a:p>
          <a:p>
            <a:pPr marL="342900" marR="0" lvl="0" indent="-342900" algn="l" rtl="0">
              <a:lnSpc>
                <a:spcPct val="90000"/>
              </a:lnSpc>
              <a:spcBef>
                <a:spcPts val="0"/>
              </a:spcBef>
              <a:spcAft>
                <a:spcPts val="0"/>
              </a:spcAft>
              <a:buClr>
                <a:srgbClr val="ABE33F"/>
              </a:buClr>
              <a:buSzPct val="100000"/>
              <a:buFont typeface="Arial"/>
              <a:buChar char="•"/>
            </a:pPr>
            <a:r>
              <a:rPr lang="en-US" sz="2400" b="0">
                <a:solidFill>
                  <a:srgbClr val="ABE33F"/>
                </a:solidFill>
                <a:latin typeface="Arial"/>
                <a:ea typeface="Arial"/>
                <a:cs typeface="Arial"/>
                <a:sym typeface="Arial"/>
              </a:rPr>
              <a:t>“R</a:t>
            </a:r>
            <a:r>
              <a:rPr lang="en-US" sz="2400" b="0" i="0" u="none" strike="noStrike" cap="none">
                <a:solidFill>
                  <a:srgbClr val="ABE33F"/>
                </a:solidFill>
                <a:latin typeface="Arial"/>
                <a:ea typeface="Arial"/>
                <a:cs typeface="Arial"/>
                <a:sym typeface="Arial"/>
              </a:rPr>
              <a:t>each </a:t>
            </a:r>
            <a:r>
              <a:rPr lang="en-US" sz="2400" b="0">
                <a:solidFill>
                  <a:srgbClr val="ABE33F"/>
                </a:solidFill>
                <a:latin typeface="Arial"/>
                <a:ea typeface="Arial"/>
                <a:cs typeface="Arial"/>
                <a:sym typeface="Arial"/>
              </a:rPr>
              <a:t>A</a:t>
            </a:r>
            <a:r>
              <a:rPr lang="en-US" sz="2400" b="0" i="0" u="none" strike="noStrike" cap="none">
                <a:solidFill>
                  <a:srgbClr val="ABE33F"/>
                </a:solidFill>
                <a:latin typeface="Arial"/>
                <a:ea typeface="Arial"/>
                <a:cs typeface="Arial"/>
                <a:sym typeface="Arial"/>
              </a:rPr>
              <a:t>head” experiences in the student’s post-secondary destination of choice</a:t>
            </a:r>
          </a:p>
          <a:p>
            <a:pPr marL="342900" marR="0" lvl="0" indent="-342900" algn="l" rtl="0">
              <a:lnSpc>
                <a:spcPct val="90000"/>
              </a:lnSpc>
              <a:spcBef>
                <a:spcPts val="0"/>
              </a:spcBef>
              <a:spcAft>
                <a:spcPts val="0"/>
              </a:spcAft>
              <a:buClr>
                <a:srgbClr val="ABE33F"/>
              </a:buClr>
              <a:buSzPct val="100000"/>
              <a:buFont typeface="Arial"/>
              <a:buChar char="•"/>
            </a:pPr>
            <a:r>
              <a:rPr lang="en-US" sz="2400" b="0">
                <a:solidFill>
                  <a:srgbClr val="ABE33F"/>
                </a:solidFill>
                <a:latin typeface="Arial"/>
                <a:ea typeface="Arial"/>
                <a:cs typeface="Arial"/>
                <a:sym typeface="Arial"/>
              </a:rPr>
              <a:t>U</a:t>
            </a:r>
            <a:r>
              <a:rPr lang="en-US" sz="2400" b="0" i="0" u="none" strike="noStrike" cap="none">
                <a:solidFill>
                  <a:srgbClr val="ABE33F"/>
                </a:solidFill>
                <a:latin typeface="Arial"/>
                <a:ea typeface="Arial"/>
                <a:cs typeface="Arial"/>
                <a:sym typeface="Arial"/>
              </a:rPr>
              <a:t>se of the Ontario Skills Passport (OSP) to document development of Essential Skills and work habits.</a:t>
            </a:r>
          </a:p>
          <a:p>
            <a:pPr marL="342900" marR="0" lvl="0" indent="-342900" algn="l" rtl="0">
              <a:lnSpc>
                <a:spcPct val="90000"/>
              </a:lnSpc>
              <a:spcBef>
                <a:spcPts val="480"/>
              </a:spcBef>
              <a:spcAft>
                <a:spcPts val="0"/>
              </a:spcAft>
              <a:buClr>
                <a:schemeClr val="dk1"/>
              </a:buClr>
              <a:buSzPct val="25000"/>
              <a:buFont typeface="Arial"/>
              <a:buNone/>
            </a:pPr>
            <a:endParaRPr sz="2000" b="0" i="0" u="none" strike="noStrike" cap="none">
              <a:solidFill>
                <a:schemeClr val="lt1"/>
              </a:solidFill>
              <a:latin typeface="Arial"/>
              <a:ea typeface="Arial"/>
              <a:cs typeface="Arial"/>
              <a:sym typeface="Arial"/>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 calcmode="lin" valueType="num">
                                      <p:cBhvr additive="base">
                                        <p:cTn id="7" dur="500"/>
                                        <p:tgtEl>
                                          <p:spTgt spid="15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7">
                                            <p:txEl>
                                              <p:pRg st="1" end="1"/>
                                            </p:txEl>
                                          </p:spTgt>
                                        </p:tgtEl>
                                        <p:attrNameLst>
                                          <p:attrName>style.visibility</p:attrName>
                                        </p:attrNameLst>
                                      </p:cBhvr>
                                      <p:to>
                                        <p:strVal val="visible"/>
                                      </p:to>
                                    </p:set>
                                    <p:anim calcmode="lin" valueType="num">
                                      <p:cBhvr additive="base">
                                        <p:cTn id="12" dur="500"/>
                                        <p:tgtEl>
                                          <p:spTgt spid="15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7">
                                            <p:txEl>
                                              <p:pRg st="2" end="2"/>
                                            </p:txEl>
                                          </p:spTgt>
                                        </p:tgtEl>
                                        <p:attrNameLst>
                                          <p:attrName>style.visibility</p:attrName>
                                        </p:attrNameLst>
                                      </p:cBhvr>
                                      <p:to>
                                        <p:strVal val="visible"/>
                                      </p:to>
                                    </p:set>
                                    <p:anim calcmode="lin" valueType="num">
                                      <p:cBhvr additive="base">
                                        <p:cTn id="17" dur="500"/>
                                        <p:tgtEl>
                                          <p:spTgt spid="15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57">
                                            <p:txEl>
                                              <p:pRg st="3" end="3"/>
                                            </p:txEl>
                                          </p:spTgt>
                                        </p:tgtEl>
                                        <p:attrNameLst>
                                          <p:attrName>style.visibility</p:attrName>
                                        </p:attrNameLst>
                                      </p:cBhvr>
                                      <p:to>
                                        <p:strVal val="visible"/>
                                      </p:to>
                                    </p:set>
                                    <p:anim calcmode="lin" valueType="num">
                                      <p:cBhvr additive="base">
                                        <p:cTn id="22" dur="500"/>
                                        <p:tgtEl>
                                          <p:spTgt spid="15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7">
                                            <p:txEl>
                                              <p:pRg st="4" end="4"/>
                                            </p:txEl>
                                          </p:spTgt>
                                        </p:tgtEl>
                                        <p:attrNameLst>
                                          <p:attrName>style.visibility</p:attrName>
                                        </p:attrNameLst>
                                      </p:cBhvr>
                                      <p:to>
                                        <p:strVal val="visible"/>
                                      </p:to>
                                    </p:set>
                                    <p:anim calcmode="lin" valueType="num">
                                      <p:cBhvr additive="base">
                                        <p:cTn id="27" dur="500"/>
                                        <p:tgtEl>
                                          <p:spTgt spid="15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57">
                                            <p:txEl>
                                              <p:pRg st="5" end="5"/>
                                            </p:txEl>
                                          </p:spTgt>
                                        </p:tgtEl>
                                        <p:attrNameLst>
                                          <p:attrName>style.visibility</p:attrName>
                                        </p:attrNameLst>
                                      </p:cBhvr>
                                      <p:to>
                                        <p:strVal val="visible"/>
                                      </p:to>
                                    </p:set>
                                    <p:anim calcmode="lin" valueType="num">
                                      <p:cBhvr additive="base">
                                        <p:cTn id="32" dur="500"/>
                                        <p:tgtEl>
                                          <p:spTgt spid="15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ctrTitle"/>
          </p:nvPr>
        </p:nvSpPr>
        <p:spPr>
          <a:xfrm>
            <a:off x="1815525" y="2517533"/>
            <a:ext cx="5513100" cy="1546500"/>
          </a:xfrm>
          <a:prstGeom prst="rect">
            <a:avLst/>
          </a:prstGeom>
        </p:spPr>
        <p:txBody>
          <a:bodyPr lIns="91425" tIns="91425" rIns="91425" bIns="91425" anchor="b" anchorCtr="0">
            <a:noAutofit/>
          </a:bodyPr>
          <a:lstStyle/>
          <a:p>
            <a:pPr lvl="0" rtl="0">
              <a:spcBef>
                <a:spcPts val="0"/>
              </a:spcBef>
              <a:buNone/>
            </a:pPr>
            <a:r>
              <a:rPr lang="en-US" sz="4800">
                <a:solidFill>
                  <a:srgbClr val="ABE33F"/>
                </a:solidFill>
              </a:rPr>
              <a:t>SHSM Sectors</a:t>
            </a:r>
          </a:p>
        </p:txBody>
      </p:sp>
      <p:grpSp>
        <p:nvGrpSpPr>
          <p:cNvPr id="163" name="Shape 163"/>
          <p:cNvGrpSpPr/>
          <p:nvPr/>
        </p:nvGrpSpPr>
        <p:grpSpPr>
          <a:xfrm>
            <a:off x="3874293" y="1695044"/>
            <a:ext cx="1591093" cy="1548071"/>
            <a:chOff x="3918650" y="293075"/>
            <a:chExt cx="488500" cy="412775"/>
          </a:xfrm>
        </p:grpSpPr>
        <p:sp>
          <p:nvSpPr>
            <p:cNvPr id="164" name="Shape 164"/>
            <p:cNvSpPr/>
            <p:nvPr/>
          </p:nvSpPr>
          <p:spPr>
            <a:xfrm>
              <a:off x="4085350" y="293675"/>
              <a:ext cx="154500" cy="412175"/>
            </a:xfrm>
            <a:custGeom>
              <a:avLst/>
              <a:gdLst/>
              <a:ahLst/>
              <a:cxnLst/>
              <a:rect l="0" t="0" r="0" b="0"/>
              <a:pathLst>
                <a:path w="6180" h="16487" extrusionOk="0">
                  <a:moveTo>
                    <a:pt x="709" y="5496"/>
                  </a:moveTo>
                  <a:lnTo>
                    <a:pt x="806" y="5520"/>
                  </a:lnTo>
                  <a:lnTo>
                    <a:pt x="1050" y="5667"/>
                  </a:lnTo>
                  <a:lnTo>
                    <a:pt x="1270" y="5813"/>
                  </a:lnTo>
                  <a:lnTo>
                    <a:pt x="1344" y="5886"/>
                  </a:lnTo>
                  <a:lnTo>
                    <a:pt x="1368" y="5984"/>
                  </a:lnTo>
                  <a:lnTo>
                    <a:pt x="1344" y="6082"/>
                  </a:lnTo>
                  <a:lnTo>
                    <a:pt x="1319" y="6155"/>
                  </a:lnTo>
                  <a:lnTo>
                    <a:pt x="1221" y="6228"/>
                  </a:lnTo>
                  <a:lnTo>
                    <a:pt x="1124" y="6253"/>
                  </a:lnTo>
                  <a:lnTo>
                    <a:pt x="1050" y="6228"/>
                  </a:lnTo>
                  <a:lnTo>
                    <a:pt x="977" y="6204"/>
                  </a:lnTo>
                  <a:lnTo>
                    <a:pt x="782" y="6082"/>
                  </a:lnTo>
                  <a:lnTo>
                    <a:pt x="586" y="5960"/>
                  </a:lnTo>
                  <a:lnTo>
                    <a:pt x="513" y="5911"/>
                  </a:lnTo>
                  <a:lnTo>
                    <a:pt x="464" y="5838"/>
                  </a:lnTo>
                  <a:lnTo>
                    <a:pt x="464" y="5740"/>
                  </a:lnTo>
                  <a:lnTo>
                    <a:pt x="489" y="5642"/>
                  </a:lnTo>
                  <a:lnTo>
                    <a:pt x="538" y="5569"/>
                  </a:lnTo>
                  <a:lnTo>
                    <a:pt x="611" y="5520"/>
                  </a:lnTo>
                  <a:lnTo>
                    <a:pt x="709" y="5496"/>
                  </a:lnTo>
                  <a:close/>
                  <a:moveTo>
                    <a:pt x="1685" y="6351"/>
                  </a:moveTo>
                  <a:lnTo>
                    <a:pt x="1783" y="6375"/>
                  </a:lnTo>
                  <a:lnTo>
                    <a:pt x="1856" y="6448"/>
                  </a:lnTo>
                  <a:lnTo>
                    <a:pt x="2003" y="6668"/>
                  </a:lnTo>
                  <a:lnTo>
                    <a:pt x="2125" y="6888"/>
                  </a:lnTo>
                  <a:lnTo>
                    <a:pt x="2150" y="6986"/>
                  </a:lnTo>
                  <a:lnTo>
                    <a:pt x="2150" y="7083"/>
                  </a:lnTo>
                  <a:lnTo>
                    <a:pt x="2101" y="7156"/>
                  </a:lnTo>
                  <a:lnTo>
                    <a:pt x="2027" y="7230"/>
                  </a:lnTo>
                  <a:lnTo>
                    <a:pt x="1979" y="7254"/>
                  </a:lnTo>
                  <a:lnTo>
                    <a:pt x="1856" y="7254"/>
                  </a:lnTo>
                  <a:lnTo>
                    <a:pt x="1783" y="7230"/>
                  </a:lnTo>
                  <a:lnTo>
                    <a:pt x="1734" y="7181"/>
                  </a:lnTo>
                  <a:lnTo>
                    <a:pt x="1685" y="7132"/>
                  </a:lnTo>
                  <a:lnTo>
                    <a:pt x="1441" y="6741"/>
                  </a:lnTo>
                  <a:lnTo>
                    <a:pt x="1417" y="6644"/>
                  </a:lnTo>
                  <a:lnTo>
                    <a:pt x="1417" y="6546"/>
                  </a:lnTo>
                  <a:lnTo>
                    <a:pt x="1441" y="6448"/>
                  </a:lnTo>
                  <a:lnTo>
                    <a:pt x="1515" y="6399"/>
                  </a:lnTo>
                  <a:lnTo>
                    <a:pt x="1612" y="6351"/>
                  </a:lnTo>
                  <a:close/>
                  <a:moveTo>
                    <a:pt x="2247" y="7498"/>
                  </a:moveTo>
                  <a:lnTo>
                    <a:pt x="2345" y="7523"/>
                  </a:lnTo>
                  <a:lnTo>
                    <a:pt x="2418" y="7572"/>
                  </a:lnTo>
                  <a:lnTo>
                    <a:pt x="2467" y="7645"/>
                  </a:lnTo>
                  <a:lnTo>
                    <a:pt x="2662" y="8109"/>
                  </a:lnTo>
                  <a:lnTo>
                    <a:pt x="2662" y="8207"/>
                  </a:lnTo>
                  <a:lnTo>
                    <a:pt x="2638" y="8304"/>
                  </a:lnTo>
                  <a:lnTo>
                    <a:pt x="2589" y="8378"/>
                  </a:lnTo>
                  <a:lnTo>
                    <a:pt x="2516" y="8426"/>
                  </a:lnTo>
                  <a:lnTo>
                    <a:pt x="2418" y="8451"/>
                  </a:lnTo>
                  <a:lnTo>
                    <a:pt x="2345" y="8426"/>
                  </a:lnTo>
                  <a:lnTo>
                    <a:pt x="2272" y="8402"/>
                  </a:lnTo>
                  <a:lnTo>
                    <a:pt x="2223" y="8353"/>
                  </a:lnTo>
                  <a:lnTo>
                    <a:pt x="2198" y="8280"/>
                  </a:lnTo>
                  <a:lnTo>
                    <a:pt x="2027" y="7840"/>
                  </a:lnTo>
                  <a:lnTo>
                    <a:pt x="2003" y="7743"/>
                  </a:lnTo>
                  <a:lnTo>
                    <a:pt x="2027" y="7645"/>
                  </a:lnTo>
                  <a:lnTo>
                    <a:pt x="2076" y="7572"/>
                  </a:lnTo>
                  <a:lnTo>
                    <a:pt x="2150" y="7523"/>
                  </a:lnTo>
                  <a:lnTo>
                    <a:pt x="2247" y="7498"/>
                  </a:lnTo>
                  <a:close/>
                  <a:moveTo>
                    <a:pt x="2711" y="8720"/>
                  </a:moveTo>
                  <a:lnTo>
                    <a:pt x="2785" y="8744"/>
                  </a:lnTo>
                  <a:lnTo>
                    <a:pt x="2858" y="8793"/>
                  </a:lnTo>
                  <a:lnTo>
                    <a:pt x="2907" y="8866"/>
                  </a:lnTo>
                  <a:lnTo>
                    <a:pt x="3078" y="9355"/>
                  </a:lnTo>
                  <a:lnTo>
                    <a:pt x="3102" y="9452"/>
                  </a:lnTo>
                  <a:lnTo>
                    <a:pt x="3078" y="9526"/>
                  </a:lnTo>
                  <a:lnTo>
                    <a:pt x="3004" y="9599"/>
                  </a:lnTo>
                  <a:lnTo>
                    <a:pt x="2931" y="9648"/>
                  </a:lnTo>
                  <a:lnTo>
                    <a:pt x="2858" y="9672"/>
                  </a:lnTo>
                  <a:lnTo>
                    <a:pt x="2785" y="9672"/>
                  </a:lnTo>
                  <a:lnTo>
                    <a:pt x="2711" y="9623"/>
                  </a:lnTo>
                  <a:lnTo>
                    <a:pt x="2662" y="9574"/>
                  </a:lnTo>
                  <a:lnTo>
                    <a:pt x="2614" y="9501"/>
                  </a:lnTo>
                  <a:lnTo>
                    <a:pt x="2467" y="9037"/>
                  </a:lnTo>
                  <a:lnTo>
                    <a:pt x="2443" y="8939"/>
                  </a:lnTo>
                  <a:lnTo>
                    <a:pt x="2467" y="8842"/>
                  </a:lnTo>
                  <a:lnTo>
                    <a:pt x="2516" y="8768"/>
                  </a:lnTo>
                  <a:lnTo>
                    <a:pt x="2614" y="8720"/>
                  </a:lnTo>
                  <a:close/>
                  <a:moveTo>
                    <a:pt x="3224" y="9941"/>
                  </a:moveTo>
                  <a:lnTo>
                    <a:pt x="3297" y="10014"/>
                  </a:lnTo>
                  <a:lnTo>
                    <a:pt x="3346" y="10087"/>
                  </a:lnTo>
                  <a:lnTo>
                    <a:pt x="3542" y="10527"/>
                  </a:lnTo>
                  <a:lnTo>
                    <a:pt x="3566" y="10625"/>
                  </a:lnTo>
                  <a:lnTo>
                    <a:pt x="3566" y="10722"/>
                  </a:lnTo>
                  <a:lnTo>
                    <a:pt x="3517" y="10796"/>
                  </a:lnTo>
                  <a:lnTo>
                    <a:pt x="3444" y="10844"/>
                  </a:lnTo>
                  <a:lnTo>
                    <a:pt x="3322" y="10869"/>
                  </a:lnTo>
                  <a:lnTo>
                    <a:pt x="3273" y="10869"/>
                  </a:lnTo>
                  <a:lnTo>
                    <a:pt x="3200" y="10844"/>
                  </a:lnTo>
                  <a:lnTo>
                    <a:pt x="3151" y="10796"/>
                  </a:lnTo>
                  <a:lnTo>
                    <a:pt x="3102" y="10747"/>
                  </a:lnTo>
                  <a:lnTo>
                    <a:pt x="2907" y="10258"/>
                  </a:lnTo>
                  <a:lnTo>
                    <a:pt x="2882" y="10161"/>
                  </a:lnTo>
                  <a:lnTo>
                    <a:pt x="2907" y="10087"/>
                  </a:lnTo>
                  <a:lnTo>
                    <a:pt x="2955" y="10014"/>
                  </a:lnTo>
                  <a:lnTo>
                    <a:pt x="3029" y="9941"/>
                  </a:lnTo>
                  <a:close/>
                  <a:moveTo>
                    <a:pt x="3761" y="11089"/>
                  </a:moveTo>
                  <a:lnTo>
                    <a:pt x="3835" y="11137"/>
                  </a:lnTo>
                  <a:lnTo>
                    <a:pt x="3908" y="11211"/>
                  </a:lnTo>
                  <a:lnTo>
                    <a:pt x="4177" y="11577"/>
                  </a:lnTo>
                  <a:lnTo>
                    <a:pt x="4225" y="11675"/>
                  </a:lnTo>
                  <a:lnTo>
                    <a:pt x="4250" y="11748"/>
                  </a:lnTo>
                  <a:lnTo>
                    <a:pt x="4201" y="11846"/>
                  </a:lnTo>
                  <a:lnTo>
                    <a:pt x="4152" y="11919"/>
                  </a:lnTo>
                  <a:lnTo>
                    <a:pt x="4079" y="11968"/>
                  </a:lnTo>
                  <a:lnTo>
                    <a:pt x="3884" y="11968"/>
                  </a:lnTo>
                  <a:lnTo>
                    <a:pt x="3810" y="11895"/>
                  </a:lnTo>
                  <a:lnTo>
                    <a:pt x="3664" y="11675"/>
                  </a:lnTo>
                  <a:lnTo>
                    <a:pt x="3493" y="11455"/>
                  </a:lnTo>
                  <a:lnTo>
                    <a:pt x="3468" y="11382"/>
                  </a:lnTo>
                  <a:lnTo>
                    <a:pt x="3468" y="11284"/>
                  </a:lnTo>
                  <a:lnTo>
                    <a:pt x="3517" y="11186"/>
                  </a:lnTo>
                  <a:lnTo>
                    <a:pt x="3566" y="11137"/>
                  </a:lnTo>
                  <a:lnTo>
                    <a:pt x="3664" y="11089"/>
                  </a:lnTo>
                  <a:close/>
                  <a:moveTo>
                    <a:pt x="4616" y="12041"/>
                  </a:moveTo>
                  <a:lnTo>
                    <a:pt x="4714" y="12090"/>
                  </a:lnTo>
                  <a:lnTo>
                    <a:pt x="4909" y="12212"/>
                  </a:lnTo>
                  <a:lnTo>
                    <a:pt x="5105" y="12334"/>
                  </a:lnTo>
                  <a:lnTo>
                    <a:pt x="5178" y="12383"/>
                  </a:lnTo>
                  <a:lnTo>
                    <a:pt x="5227" y="12481"/>
                  </a:lnTo>
                  <a:lnTo>
                    <a:pt x="5227" y="12554"/>
                  </a:lnTo>
                  <a:lnTo>
                    <a:pt x="5202" y="12652"/>
                  </a:lnTo>
                  <a:lnTo>
                    <a:pt x="5154" y="12725"/>
                  </a:lnTo>
                  <a:lnTo>
                    <a:pt x="5105" y="12749"/>
                  </a:lnTo>
                  <a:lnTo>
                    <a:pt x="5056" y="12774"/>
                  </a:lnTo>
                  <a:lnTo>
                    <a:pt x="4983" y="12798"/>
                  </a:lnTo>
                  <a:lnTo>
                    <a:pt x="4885" y="12774"/>
                  </a:lnTo>
                  <a:lnTo>
                    <a:pt x="4641" y="12627"/>
                  </a:lnTo>
                  <a:lnTo>
                    <a:pt x="4421" y="12481"/>
                  </a:lnTo>
                  <a:lnTo>
                    <a:pt x="4348" y="12407"/>
                  </a:lnTo>
                  <a:lnTo>
                    <a:pt x="4323" y="12310"/>
                  </a:lnTo>
                  <a:lnTo>
                    <a:pt x="4323" y="12236"/>
                  </a:lnTo>
                  <a:lnTo>
                    <a:pt x="4372" y="12139"/>
                  </a:lnTo>
                  <a:lnTo>
                    <a:pt x="4445" y="12066"/>
                  </a:lnTo>
                  <a:lnTo>
                    <a:pt x="4543" y="12041"/>
                  </a:lnTo>
                  <a:close/>
                  <a:moveTo>
                    <a:pt x="0" y="1"/>
                  </a:moveTo>
                  <a:lnTo>
                    <a:pt x="0" y="5325"/>
                  </a:lnTo>
                  <a:lnTo>
                    <a:pt x="74" y="5349"/>
                  </a:lnTo>
                  <a:lnTo>
                    <a:pt x="147" y="5422"/>
                  </a:lnTo>
                  <a:lnTo>
                    <a:pt x="171" y="5496"/>
                  </a:lnTo>
                  <a:lnTo>
                    <a:pt x="171" y="5569"/>
                  </a:lnTo>
                  <a:lnTo>
                    <a:pt x="171" y="5642"/>
                  </a:lnTo>
                  <a:lnTo>
                    <a:pt x="122" y="5716"/>
                  </a:lnTo>
                  <a:lnTo>
                    <a:pt x="74" y="5764"/>
                  </a:lnTo>
                  <a:lnTo>
                    <a:pt x="0" y="5789"/>
                  </a:lnTo>
                  <a:lnTo>
                    <a:pt x="0" y="13360"/>
                  </a:lnTo>
                  <a:lnTo>
                    <a:pt x="6179" y="16486"/>
                  </a:lnTo>
                  <a:lnTo>
                    <a:pt x="6179" y="13116"/>
                  </a:lnTo>
                  <a:lnTo>
                    <a:pt x="5935" y="13091"/>
                  </a:lnTo>
                  <a:lnTo>
                    <a:pt x="5691" y="13042"/>
                  </a:lnTo>
                  <a:lnTo>
                    <a:pt x="5593" y="12994"/>
                  </a:lnTo>
                  <a:lnTo>
                    <a:pt x="5520" y="12945"/>
                  </a:lnTo>
                  <a:lnTo>
                    <a:pt x="5495" y="12847"/>
                  </a:lnTo>
                  <a:lnTo>
                    <a:pt x="5495" y="12749"/>
                  </a:lnTo>
                  <a:lnTo>
                    <a:pt x="5520" y="12676"/>
                  </a:lnTo>
                  <a:lnTo>
                    <a:pt x="5593" y="12603"/>
                  </a:lnTo>
                  <a:lnTo>
                    <a:pt x="5691" y="12554"/>
                  </a:lnTo>
                  <a:lnTo>
                    <a:pt x="5789" y="12554"/>
                  </a:lnTo>
                  <a:lnTo>
                    <a:pt x="6179" y="12627"/>
                  </a:lnTo>
                  <a:lnTo>
                    <a:pt x="6179" y="3127"/>
                  </a:lnTo>
                  <a:lnTo>
                    <a:pt x="0" y="1"/>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165" name="Shape 165"/>
            <p:cNvSpPr/>
            <p:nvPr/>
          </p:nvSpPr>
          <p:spPr>
            <a:xfrm>
              <a:off x="3918650" y="293075"/>
              <a:ext cx="153900" cy="407275"/>
            </a:xfrm>
            <a:custGeom>
              <a:avLst/>
              <a:gdLst/>
              <a:ahLst/>
              <a:cxnLst/>
              <a:rect l="0" t="0" r="0" b="0"/>
              <a:pathLst>
                <a:path w="6156" h="16291" extrusionOk="0">
                  <a:moveTo>
                    <a:pt x="5349" y="5495"/>
                  </a:moveTo>
                  <a:lnTo>
                    <a:pt x="5447" y="5520"/>
                  </a:lnTo>
                  <a:lnTo>
                    <a:pt x="5520" y="5569"/>
                  </a:lnTo>
                  <a:lnTo>
                    <a:pt x="5569" y="5666"/>
                  </a:lnTo>
                  <a:lnTo>
                    <a:pt x="5569" y="5764"/>
                  </a:lnTo>
                  <a:lnTo>
                    <a:pt x="5545" y="5837"/>
                  </a:lnTo>
                  <a:lnTo>
                    <a:pt x="5496" y="5935"/>
                  </a:lnTo>
                  <a:lnTo>
                    <a:pt x="5423" y="5984"/>
                  </a:lnTo>
                  <a:lnTo>
                    <a:pt x="5203" y="6057"/>
                  </a:lnTo>
                  <a:lnTo>
                    <a:pt x="5008" y="6155"/>
                  </a:lnTo>
                  <a:lnTo>
                    <a:pt x="4934" y="6179"/>
                  </a:lnTo>
                  <a:lnTo>
                    <a:pt x="4812" y="6179"/>
                  </a:lnTo>
                  <a:lnTo>
                    <a:pt x="4763" y="6155"/>
                  </a:lnTo>
                  <a:lnTo>
                    <a:pt x="4714" y="6106"/>
                  </a:lnTo>
                  <a:lnTo>
                    <a:pt x="4666" y="6057"/>
                  </a:lnTo>
                  <a:lnTo>
                    <a:pt x="4641" y="5959"/>
                  </a:lnTo>
                  <a:lnTo>
                    <a:pt x="4641" y="5862"/>
                  </a:lnTo>
                  <a:lnTo>
                    <a:pt x="4690" y="5788"/>
                  </a:lnTo>
                  <a:lnTo>
                    <a:pt x="4763" y="5740"/>
                  </a:lnTo>
                  <a:lnTo>
                    <a:pt x="5008" y="5617"/>
                  </a:lnTo>
                  <a:lnTo>
                    <a:pt x="5252" y="5520"/>
                  </a:lnTo>
                  <a:lnTo>
                    <a:pt x="5349" y="5495"/>
                  </a:lnTo>
                  <a:close/>
                  <a:moveTo>
                    <a:pt x="4250" y="6155"/>
                  </a:moveTo>
                  <a:lnTo>
                    <a:pt x="4348" y="6179"/>
                  </a:lnTo>
                  <a:lnTo>
                    <a:pt x="4421" y="6252"/>
                  </a:lnTo>
                  <a:lnTo>
                    <a:pt x="4470" y="6326"/>
                  </a:lnTo>
                  <a:lnTo>
                    <a:pt x="4470" y="6423"/>
                  </a:lnTo>
                  <a:lnTo>
                    <a:pt x="4446" y="6497"/>
                  </a:lnTo>
                  <a:lnTo>
                    <a:pt x="4397" y="6594"/>
                  </a:lnTo>
                  <a:lnTo>
                    <a:pt x="4226" y="6741"/>
                  </a:lnTo>
                  <a:lnTo>
                    <a:pt x="4079" y="6912"/>
                  </a:lnTo>
                  <a:lnTo>
                    <a:pt x="3982" y="6985"/>
                  </a:lnTo>
                  <a:lnTo>
                    <a:pt x="3884" y="7010"/>
                  </a:lnTo>
                  <a:lnTo>
                    <a:pt x="3811" y="6985"/>
                  </a:lnTo>
                  <a:lnTo>
                    <a:pt x="3738" y="6936"/>
                  </a:lnTo>
                  <a:lnTo>
                    <a:pt x="3664" y="6863"/>
                  </a:lnTo>
                  <a:lnTo>
                    <a:pt x="3640" y="6790"/>
                  </a:lnTo>
                  <a:lnTo>
                    <a:pt x="3664" y="6692"/>
                  </a:lnTo>
                  <a:lnTo>
                    <a:pt x="3713" y="6594"/>
                  </a:lnTo>
                  <a:lnTo>
                    <a:pt x="3884" y="6399"/>
                  </a:lnTo>
                  <a:lnTo>
                    <a:pt x="4079" y="6228"/>
                  </a:lnTo>
                  <a:lnTo>
                    <a:pt x="4153" y="6179"/>
                  </a:lnTo>
                  <a:lnTo>
                    <a:pt x="4250" y="6155"/>
                  </a:lnTo>
                  <a:close/>
                  <a:moveTo>
                    <a:pt x="3469" y="7156"/>
                  </a:moveTo>
                  <a:lnTo>
                    <a:pt x="3542" y="7205"/>
                  </a:lnTo>
                  <a:lnTo>
                    <a:pt x="3615" y="7254"/>
                  </a:lnTo>
                  <a:lnTo>
                    <a:pt x="3664" y="7351"/>
                  </a:lnTo>
                  <a:lnTo>
                    <a:pt x="3664" y="7449"/>
                  </a:lnTo>
                  <a:lnTo>
                    <a:pt x="3640" y="7547"/>
                  </a:lnTo>
                  <a:lnTo>
                    <a:pt x="3396" y="7962"/>
                  </a:lnTo>
                  <a:lnTo>
                    <a:pt x="3371" y="8011"/>
                  </a:lnTo>
                  <a:lnTo>
                    <a:pt x="3298" y="8060"/>
                  </a:lnTo>
                  <a:lnTo>
                    <a:pt x="3249" y="8084"/>
                  </a:lnTo>
                  <a:lnTo>
                    <a:pt x="3176" y="8084"/>
                  </a:lnTo>
                  <a:lnTo>
                    <a:pt x="3078" y="8060"/>
                  </a:lnTo>
                  <a:lnTo>
                    <a:pt x="3005" y="8011"/>
                  </a:lnTo>
                  <a:lnTo>
                    <a:pt x="2956" y="7913"/>
                  </a:lnTo>
                  <a:lnTo>
                    <a:pt x="2932" y="7840"/>
                  </a:lnTo>
                  <a:lnTo>
                    <a:pt x="2956" y="7742"/>
                  </a:lnTo>
                  <a:lnTo>
                    <a:pt x="3225" y="7278"/>
                  </a:lnTo>
                  <a:lnTo>
                    <a:pt x="3273" y="7205"/>
                  </a:lnTo>
                  <a:lnTo>
                    <a:pt x="3371" y="7180"/>
                  </a:lnTo>
                  <a:lnTo>
                    <a:pt x="3469" y="7156"/>
                  </a:lnTo>
                  <a:close/>
                  <a:moveTo>
                    <a:pt x="2858" y="8328"/>
                  </a:moveTo>
                  <a:lnTo>
                    <a:pt x="2956" y="8353"/>
                  </a:lnTo>
                  <a:lnTo>
                    <a:pt x="3029" y="8402"/>
                  </a:lnTo>
                  <a:lnTo>
                    <a:pt x="3078" y="8475"/>
                  </a:lnTo>
                  <a:lnTo>
                    <a:pt x="3103" y="8573"/>
                  </a:lnTo>
                  <a:lnTo>
                    <a:pt x="3103" y="8670"/>
                  </a:lnTo>
                  <a:lnTo>
                    <a:pt x="2932" y="9110"/>
                  </a:lnTo>
                  <a:lnTo>
                    <a:pt x="2907" y="9183"/>
                  </a:lnTo>
                  <a:lnTo>
                    <a:pt x="2858" y="9232"/>
                  </a:lnTo>
                  <a:lnTo>
                    <a:pt x="2785" y="9281"/>
                  </a:lnTo>
                  <a:lnTo>
                    <a:pt x="2638" y="9281"/>
                  </a:lnTo>
                  <a:lnTo>
                    <a:pt x="2541" y="9232"/>
                  </a:lnTo>
                  <a:lnTo>
                    <a:pt x="2492" y="9159"/>
                  </a:lnTo>
                  <a:lnTo>
                    <a:pt x="2468" y="9061"/>
                  </a:lnTo>
                  <a:lnTo>
                    <a:pt x="2468" y="8963"/>
                  </a:lnTo>
                  <a:lnTo>
                    <a:pt x="2638" y="8499"/>
                  </a:lnTo>
                  <a:lnTo>
                    <a:pt x="2687" y="8402"/>
                  </a:lnTo>
                  <a:lnTo>
                    <a:pt x="2761" y="8353"/>
                  </a:lnTo>
                  <a:lnTo>
                    <a:pt x="2858" y="8328"/>
                  </a:lnTo>
                  <a:close/>
                  <a:moveTo>
                    <a:pt x="2541" y="9574"/>
                  </a:moveTo>
                  <a:lnTo>
                    <a:pt x="2638" y="9623"/>
                  </a:lnTo>
                  <a:lnTo>
                    <a:pt x="2712" y="9696"/>
                  </a:lnTo>
                  <a:lnTo>
                    <a:pt x="2736" y="9769"/>
                  </a:lnTo>
                  <a:lnTo>
                    <a:pt x="2736" y="9867"/>
                  </a:lnTo>
                  <a:lnTo>
                    <a:pt x="2638" y="10355"/>
                  </a:lnTo>
                  <a:lnTo>
                    <a:pt x="2590" y="10429"/>
                  </a:lnTo>
                  <a:lnTo>
                    <a:pt x="2541" y="10502"/>
                  </a:lnTo>
                  <a:lnTo>
                    <a:pt x="2468" y="10526"/>
                  </a:lnTo>
                  <a:lnTo>
                    <a:pt x="2394" y="10551"/>
                  </a:lnTo>
                  <a:lnTo>
                    <a:pt x="2345" y="10551"/>
                  </a:lnTo>
                  <a:lnTo>
                    <a:pt x="2248" y="10502"/>
                  </a:lnTo>
                  <a:lnTo>
                    <a:pt x="2199" y="10429"/>
                  </a:lnTo>
                  <a:lnTo>
                    <a:pt x="2150" y="10355"/>
                  </a:lnTo>
                  <a:lnTo>
                    <a:pt x="2150" y="10258"/>
                  </a:lnTo>
                  <a:lnTo>
                    <a:pt x="2248" y="9769"/>
                  </a:lnTo>
                  <a:lnTo>
                    <a:pt x="2297" y="9672"/>
                  </a:lnTo>
                  <a:lnTo>
                    <a:pt x="2370" y="9598"/>
                  </a:lnTo>
                  <a:lnTo>
                    <a:pt x="2443" y="9574"/>
                  </a:lnTo>
                  <a:close/>
                  <a:moveTo>
                    <a:pt x="2297" y="10844"/>
                  </a:moveTo>
                  <a:lnTo>
                    <a:pt x="2394" y="10868"/>
                  </a:lnTo>
                  <a:lnTo>
                    <a:pt x="2468" y="10942"/>
                  </a:lnTo>
                  <a:lnTo>
                    <a:pt x="2516" y="11015"/>
                  </a:lnTo>
                  <a:lnTo>
                    <a:pt x="2516" y="11113"/>
                  </a:lnTo>
                  <a:lnTo>
                    <a:pt x="2492" y="11357"/>
                  </a:lnTo>
                  <a:lnTo>
                    <a:pt x="2468" y="11430"/>
                  </a:lnTo>
                  <a:lnTo>
                    <a:pt x="2419" y="11503"/>
                  </a:lnTo>
                  <a:lnTo>
                    <a:pt x="2345" y="11552"/>
                  </a:lnTo>
                  <a:lnTo>
                    <a:pt x="2248" y="11577"/>
                  </a:lnTo>
                  <a:lnTo>
                    <a:pt x="2223" y="11577"/>
                  </a:lnTo>
                  <a:lnTo>
                    <a:pt x="2126" y="11552"/>
                  </a:lnTo>
                  <a:lnTo>
                    <a:pt x="2052" y="11503"/>
                  </a:lnTo>
                  <a:lnTo>
                    <a:pt x="2028" y="11406"/>
                  </a:lnTo>
                  <a:lnTo>
                    <a:pt x="2003" y="11308"/>
                  </a:lnTo>
                  <a:lnTo>
                    <a:pt x="2028" y="11064"/>
                  </a:lnTo>
                  <a:lnTo>
                    <a:pt x="2052" y="10966"/>
                  </a:lnTo>
                  <a:lnTo>
                    <a:pt x="2126" y="10893"/>
                  </a:lnTo>
                  <a:lnTo>
                    <a:pt x="2199" y="10844"/>
                  </a:lnTo>
                  <a:close/>
                  <a:moveTo>
                    <a:pt x="6155" y="0"/>
                  </a:moveTo>
                  <a:lnTo>
                    <a:pt x="538" y="2858"/>
                  </a:lnTo>
                  <a:lnTo>
                    <a:pt x="416" y="2906"/>
                  </a:lnTo>
                  <a:lnTo>
                    <a:pt x="318" y="3004"/>
                  </a:lnTo>
                  <a:lnTo>
                    <a:pt x="221" y="3102"/>
                  </a:lnTo>
                  <a:lnTo>
                    <a:pt x="147" y="3224"/>
                  </a:lnTo>
                  <a:lnTo>
                    <a:pt x="74" y="3322"/>
                  </a:lnTo>
                  <a:lnTo>
                    <a:pt x="25" y="3444"/>
                  </a:lnTo>
                  <a:lnTo>
                    <a:pt x="1" y="3566"/>
                  </a:lnTo>
                  <a:lnTo>
                    <a:pt x="1" y="3688"/>
                  </a:lnTo>
                  <a:lnTo>
                    <a:pt x="1" y="15924"/>
                  </a:lnTo>
                  <a:lnTo>
                    <a:pt x="1" y="16046"/>
                  </a:lnTo>
                  <a:lnTo>
                    <a:pt x="50" y="16119"/>
                  </a:lnTo>
                  <a:lnTo>
                    <a:pt x="98" y="16193"/>
                  </a:lnTo>
                  <a:lnTo>
                    <a:pt x="172" y="16241"/>
                  </a:lnTo>
                  <a:lnTo>
                    <a:pt x="245" y="16266"/>
                  </a:lnTo>
                  <a:lnTo>
                    <a:pt x="343" y="16290"/>
                  </a:lnTo>
                  <a:lnTo>
                    <a:pt x="465" y="16266"/>
                  </a:lnTo>
                  <a:lnTo>
                    <a:pt x="563" y="16217"/>
                  </a:lnTo>
                  <a:lnTo>
                    <a:pt x="6155" y="13360"/>
                  </a:lnTo>
                  <a:lnTo>
                    <a:pt x="6155" y="5813"/>
                  </a:lnTo>
                  <a:lnTo>
                    <a:pt x="6009" y="5813"/>
                  </a:lnTo>
                  <a:lnTo>
                    <a:pt x="5936" y="5764"/>
                  </a:lnTo>
                  <a:lnTo>
                    <a:pt x="5887" y="5691"/>
                  </a:lnTo>
                  <a:lnTo>
                    <a:pt x="5862" y="5593"/>
                  </a:lnTo>
                  <a:lnTo>
                    <a:pt x="5887" y="5495"/>
                  </a:lnTo>
                  <a:lnTo>
                    <a:pt x="5936" y="5422"/>
                  </a:lnTo>
                  <a:lnTo>
                    <a:pt x="6009" y="5373"/>
                  </a:lnTo>
                  <a:lnTo>
                    <a:pt x="6082" y="5349"/>
                  </a:lnTo>
                  <a:lnTo>
                    <a:pt x="6155" y="5324"/>
                  </a:lnTo>
                  <a:lnTo>
                    <a:pt x="6155"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166" name="Shape 166"/>
            <p:cNvSpPr/>
            <p:nvPr/>
          </p:nvSpPr>
          <p:spPr>
            <a:xfrm>
              <a:off x="4253250" y="298550"/>
              <a:ext cx="153900" cy="406675"/>
            </a:xfrm>
            <a:custGeom>
              <a:avLst/>
              <a:gdLst/>
              <a:ahLst/>
              <a:cxnLst/>
              <a:rect l="0" t="0" r="0" b="0"/>
              <a:pathLst>
                <a:path w="6156" h="16267" extrusionOk="0">
                  <a:moveTo>
                    <a:pt x="3713" y="4348"/>
                  </a:moveTo>
                  <a:lnTo>
                    <a:pt x="3737" y="4373"/>
                  </a:lnTo>
                  <a:lnTo>
                    <a:pt x="3786" y="4397"/>
                  </a:lnTo>
                  <a:lnTo>
                    <a:pt x="3811" y="4421"/>
                  </a:lnTo>
                  <a:lnTo>
                    <a:pt x="3835" y="4544"/>
                  </a:lnTo>
                  <a:lnTo>
                    <a:pt x="3811" y="4666"/>
                  </a:lnTo>
                  <a:lnTo>
                    <a:pt x="3737" y="4812"/>
                  </a:lnTo>
                  <a:lnTo>
                    <a:pt x="3224" y="5716"/>
                  </a:lnTo>
                  <a:lnTo>
                    <a:pt x="3762" y="6009"/>
                  </a:lnTo>
                  <a:lnTo>
                    <a:pt x="3786" y="6033"/>
                  </a:lnTo>
                  <a:lnTo>
                    <a:pt x="3811" y="6082"/>
                  </a:lnTo>
                  <a:lnTo>
                    <a:pt x="3835" y="6180"/>
                  </a:lnTo>
                  <a:lnTo>
                    <a:pt x="3811" y="6326"/>
                  </a:lnTo>
                  <a:lnTo>
                    <a:pt x="3762" y="6473"/>
                  </a:lnTo>
                  <a:lnTo>
                    <a:pt x="3664" y="6595"/>
                  </a:lnTo>
                  <a:lnTo>
                    <a:pt x="3566" y="6668"/>
                  </a:lnTo>
                  <a:lnTo>
                    <a:pt x="3444" y="6717"/>
                  </a:lnTo>
                  <a:lnTo>
                    <a:pt x="3395" y="6717"/>
                  </a:lnTo>
                  <a:lnTo>
                    <a:pt x="3371" y="6693"/>
                  </a:lnTo>
                  <a:lnTo>
                    <a:pt x="2834" y="6400"/>
                  </a:lnTo>
                  <a:lnTo>
                    <a:pt x="2321" y="7303"/>
                  </a:lnTo>
                  <a:lnTo>
                    <a:pt x="2223" y="7426"/>
                  </a:lnTo>
                  <a:lnTo>
                    <a:pt x="2125" y="7499"/>
                  </a:lnTo>
                  <a:lnTo>
                    <a:pt x="2003" y="7548"/>
                  </a:lnTo>
                  <a:lnTo>
                    <a:pt x="1954" y="7548"/>
                  </a:lnTo>
                  <a:lnTo>
                    <a:pt x="1930" y="7523"/>
                  </a:lnTo>
                  <a:lnTo>
                    <a:pt x="1881" y="7499"/>
                  </a:lnTo>
                  <a:lnTo>
                    <a:pt x="1857" y="7450"/>
                  </a:lnTo>
                  <a:lnTo>
                    <a:pt x="1832" y="7352"/>
                  </a:lnTo>
                  <a:lnTo>
                    <a:pt x="1857" y="7206"/>
                  </a:lnTo>
                  <a:lnTo>
                    <a:pt x="1930" y="7059"/>
                  </a:lnTo>
                  <a:lnTo>
                    <a:pt x="2443" y="6156"/>
                  </a:lnTo>
                  <a:lnTo>
                    <a:pt x="1906" y="5862"/>
                  </a:lnTo>
                  <a:lnTo>
                    <a:pt x="1881" y="5838"/>
                  </a:lnTo>
                  <a:lnTo>
                    <a:pt x="1857" y="5789"/>
                  </a:lnTo>
                  <a:lnTo>
                    <a:pt x="1832" y="5691"/>
                  </a:lnTo>
                  <a:lnTo>
                    <a:pt x="1857" y="5569"/>
                  </a:lnTo>
                  <a:lnTo>
                    <a:pt x="1906" y="5423"/>
                  </a:lnTo>
                  <a:lnTo>
                    <a:pt x="2003" y="5301"/>
                  </a:lnTo>
                  <a:lnTo>
                    <a:pt x="2101" y="5203"/>
                  </a:lnTo>
                  <a:lnTo>
                    <a:pt x="2223" y="5179"/>
                  </a:lnTo>
                  <a:lnTo>
                    <a:pt x="2272" y="5179"/>
                  </a:lnTo>
                  <a:lnTo>
                    <a:pt x="2296" y="5203"/>
                  </a:lnTo>
                  <a:lnTo>
                    <a:pt x="2834" y="5496"/>
                  </a:lnTo>
                  <a:lnTo>
                    <a:pt x="3347" y="4592"/>
                  </a:lnTo>
                  <a:lnTo>
                    <a:pt x="3444" y="4470"/>
                  </a:lnTo>
                  <a:lnTo>
                    <a:pt x="3542" y="4373"/>
                  </a:lnTo>
                  <a:lnTo>
                    <a:pt x="3664" y="4348"/>
                  </a:lnTo>
                  <a:close/>
                  <a:moveTo>
                    <a:pt x="3176" y="7303"/>
                  </a:moveTo>
                  <a:lnTo>
                    <a:pt x="3249" y="7328"/>
                  </a:lnTo>
                  <a:lnTo>
                    <a:pt x="3322" y="7401"/>
                  </a:lnTo>
                  <a:lnTo>
                    <a:pt x="3371" y="7474"/>
                  </a:lnTo>
                  <a:lnTo>
                    <a:pt x="3420" y="7743"/>
                  </a:lnTo>
                  <a:lnTo>
                    <a:pt x="3420" y="7841"/>
                  </a:lnTo>
                  <a:lnTo>
                    <a:pt x="3371" y="7914"/>
                  </a:lnTo>
                  <a:lnTo>
                    <a:pt x="3298" y="7987"/>
                  </a:lnTo>
                  <a:lnTo>
                    <a:pt x="3224" y="8012"/>
                  </a:lnTo>
                  <a:lnTo>
                    <a:pt x="3102" y="8012"/>
                  </a:lnTo>
                  <a:lnTo>
                    <a:pt x="3029" y="7963"/>
                  </a:lnTo>
                  <a:lnTo>
                    <a:pt x="2956" y="7914"/>
                  </a:lnTo>
                  <a:lnTo>
                    <a:pt x="2931" y="7816"/>
                  </a:lnTo>
                  <a:lnTo>
                    <a:pt x="2883" y="7596"/>
                  </a:lnTo>
                  <a:lnTo>
                    <a:pt x="2883" y="7499"/>
                  </a:lnTo>
                  <a:lnTo>
                    <a:pt x="2907" y="7426"/>
                  </a:lnTo>
                  <a:lnTo>
                    <a:pt x="2980" y="7352"/>
                  </a:lnTo>
                  <a:lnTo>
                    <a:pt x="3078" y="7303"/>
                  </a:lnTo>
                  <a:close/>
                  <a:moveTo>
                    <a:pt x="3249" y="8354"/>
                  </a:moveTo>
                  <a:lnTo>
                    <a:pt x="3347" y="8378"/>
                  </a:lnTo>
                  <a:lnTo>
                    <a:pt x="3444" y="8427"/>
                  </a:lnTo>
                  <a:lnTo>
                    <a:pt x="3493" y="8500"/>
                  </a:lnTo>
                  <a:lnTo>
                    <a:pt x="3518" y="8598"/>
                  </a:lnTo>
                  <a:lnTo>
                    <a:pt x="3542" y="9013"/>
                  </a:lnTo>
                  <a:lnTo>
                    <a:pt x="3518" y="9111"/>
                  </a:lnTo>
                  <a:lnTo>
                    <a:pt x="3518" y="9208"/>
                  </a:lnTo>
                  <a:lnTo>
                    <a:pt x="3469" y="9282"/>
                  </a:lnTo>
                  <a:lnTo>
                    <a:pt x="3371" y="9331"/>
                  </a:lnTo>
                  <a:lnTo>
                    <a:pt x="3273" y="9355"/>
                  </a:lnTo>
                  <a:lnTo>
                    <a:pt x="3176" y="9331"/>
                  </a:lnTo>
                  <a:lnTo>
                    <a:pt x="3102" y="9282"/>
                  </a:lnTo>
                  <a:lnTo>
                    <a:pt x="3054" y="9184"/>
                  </a:lnTo>
                  <a:lnTo>
                    <a:pt x="3029" y="9086"/>
                  </a:lnTo>
                  <a:lnTo>
                    <a:pt x="3054" y="9013"/>
                  </a:lnTo>
                  <a:lnTo>
                    <a:pt x="3029" y="8622"/>
                  </a:lnTo>
                  <a:lnTo>
                    <a:pt x="3054" y="8525"/>
                  </a:lnTo>
                  <a:lnTo>
                    <a:pt x="3102" y="8451"/>
                  </a:lnTo>
                  <a:lnTo>
                    <a:pt x="3176" y="8378"/>
                  </a:lnTo>
                  <a:lnTo>
                    <a:pt x="3249" y="8354"/>
                  </a:lnTo>
                  <a:close/>
                  <a:moveTo>
                    <a:pt x="3249" y="9648"/>
                  </a:moveTo>
                  <a:lnTo>
                    <a:pt x="3347" y="9697"/>
                  </a:lnTo>
                  <a:lnTo>
                    <a:pt x="3420" y="9746"/>
                  </a:lnTo>
                  <a:lnTo>
                    <a:pt x="3469" y="9843"/>
                  </a:lnTo>
                  <a:lnTo>
                    <a:pt x="3469" y="9941"/>
                  </a:lnTo>
                  <a:lnTo>
                    <a:pt x="3347" y="10454"/>
                  </a:lnTo>
                  <a:lnTo>
                    <a:pt x="3322" y="10527"/>
                  </a:lnTo>
                  <a:lnTo>
                    <a:pt x="3273" y="10576"/>
                  </a:lnTo>
                  <a:lnTo>
                    <a:pt x="3200" y="10601"/>
                  </a:lnTo>
                  <a:lnTo>
                    <a:pt x="3127" y="10625"/>
                  </a:lnTo>
                  <a:lnTo>
                    <a:pt x="3054" y="10625"/>
                  </a:lnTo>
                  <a:lnTo>
                    <a:pt x="2956" y="10576"/>
                  </a:lnTo>
                  <a:lnTo>
                    <a:pt x="2907" y="10503"/>
                  </a:lnTo>
                  <a:lnTo>
                    <a:pt x="2883" y="10405"/>
                  </a:lnTo>
                  <a:lnTo>
                    <a:pt x="2883" y="10307"/>
                  </a:lnTo>
                  <a:lnTo>
                    <a:pt x="2980" y="9868"/>
                  </a:lnTo>
                  <a:lnTo>
                    <a:pt x="3005" y="9770"/>
                  </a:lnTo>
                  <a:lnTo>
                    <a:pt x="3078" y="9697"/>
                  </a:lnTo>
                  <a:lnTo>
                    <a:pt x="3151" y="9648"/>
                  </a:lnTo>
                  <a:close/>
                  <a:moveTo>
                    <a:pt x="2858" y="10869"/>
                  </a:moveTo>
                  <a:lnTo>
                    <a:pt x="2931" y="10894"/>
                  </a:lnTo>
                  <a:lnTo>
                    <a:pt x="3005" y="10967"/>
                  </a:lnTo>
                  <a:lnTo>
                    <a:pt x="3054" y="11040"/>
                  </a:lnTo>
                  <a:lnTo>
                    <a:pt x="3078" y="11138"/>
                  </a:lnTo>
                  <a:lnTo>
                    <a:pt x="3029" y="11236"/>
                  </a:lnTo>
                  <a:lnTo>
                    <a:pt x="2907" y="11480"/>
                  </a:lnTo>
                  <a:lnTo>
                    <a:pt x="2736" y="11700"/>
                  </a:lnTo>
                  <a:lnTo>
                    <a:pt x="2663" y="11748"/>
                  </a:lnTo>
                  <a:lnTo>
                    <a:pt x="2565" y="11773"/>
                  </a:lnTo>
                  <a:lnTo>
                    <a:pt x="2467" y="11773"/>
                  </a:lnTo>
                  <a:lnTo>
                    <a:pt x="2394" y="11724"/>
                  </a:lnTo>
                  <a:lnTo>
                    <a:pt x="2345" y="11651"/>
                  </a:lnTo>
                  <a:lnTo>
                    <a:pt x="2321" y="11577"/>
                  </a:lnTo>
                  <a:lnTo>
                    <a:pt x="2321" y="11480"/>
                  </a:lnTo>
                  <a:lnTo>
                    <a:pt x="2370" y="11382"/>
                  </a:lnTo>
                  <a:lnTo>
                    <a:pt x="2492" y="11211"/>
                  </a:lnTo>
                  <a:lnTo>
                    <a:pt x="2614" y="11016"/>
                  </a:lnTo>
                  <a:lnTo>
                    <a:pt x="2663" y="10918"/>
                  </a:lnTo>
                  <a:lnTo>
                    <a:pt x="2760" y="10894"/>
                  </a:lnTo>
                  <a:lnTo>
                    <a:pt x="2858" y="10869"/>
                  </a:lnTo>
                  <a:close/>
                  <a:moveTo>
                    <a:pt x="2028" y="11846"/>
                  </a:moveTo>
                  <a:lnTo>
                    <a:pt x="2101" y="11871"/>
                  </a:lnTo>
                  <a:lnTo>
                    <a:pt x="2174" y="11944"/>
                  </a:lnTo>
                  <a:lnTo>
                    <a:pt x="2223" y="12041"/>
                  </a:lnTo>
                  <a:lnTo>
                    <a:pt x="2223" y="12115"/>
                  </a:lnTo>
                  <a:lnTo>
                    <a:pt x="2174" y="12212"/>
                  </a:lnTo>
                  <a:lnTo>
                    <a:pt x="2125" y="12286"/>
                  </a:lnTo>
                  <a:lnTo>
                    <a:pt x="1881" y="12432"/>
                  </a:lnTo>
                  <a:lnTo>
                    <a:pt x="1661" y="12554"/>
                  </a:lnTo>
                  <a:lnTo>
                    <a:pt x="1539" y="12579"/>
                  </a:lnTo>
                  <a:lnTo>
                    <a:pt x="1490" y="12554"/>
                  </a:lnTo>
                  <a:lnTo>
                    <a:pt x="1417" y="12530"/>
                  </a:lnTo>
                  <a:lnTo>
                    <a:pt x="1368" y="12481"/>
                  </a:lnTo>
                  <a:lnTo>
                    <a:pt x="1319" y="12432"/>
                  </a:lnTo>
                  <a:lnTo>
                    <a:pt x="1295" y="12335"/>
                  </a:lnTo>
                  <a:lnTo>
                    <a:pt x="1319" y="12237"/>
                  </a:lnTo>
                  <a:lnTo>
                    <a:pt x="1368" y="12164"/>
                  </a:lnTo>
                  <a:lnTo>
                    <a:pt x="1442" y="12115"/>
                  </a:lnTo>
                  <a:lnTo>
                    <a:pt x="1637" y="11993"/>
                  </a:lnTo>
                  <a:lnTo>
                    <a:pt x="1832" y="11871"/>
                  </a:lnTo>
                  <a:lnTo>
                    <a:pt x="1930" y="11846"/>
                  </a:lnTo>
                  <a:close/>
                  <a:moveTo>
                    <a:pt x="831" y="12335"/>
                  </a:moveTo>
                  <a:lnTo>
                    <a:pt x="929" y="12383"/>
                  </a:lnTo>
                  <a:lnTo>
                    <a:pt x="1002" y="12432"/>
                  </a:lnTo>
                  <a:lnTo>
                    <a:pt x="1026" y="12530"/>
                  </a:lnTo>
                  <a:lnTo>
                    <a:pt x="1026" y="12628"/>
                  </a:lnTo>
                  <a:lnTo>
                    <a:pt x="1002" y="12701"/>
                  </a:lnTo>
                  <a:lnTo>
                    <a:pt x="929" y="12774"/>
                  </a:lnTo>
                  <a:lnTo>
                    <a:pt x="855" y="12823"/>
                  </a:lnTo>
                  <a:lnTo>
                    <a:pt x="318" y="12896"/>
                  </a:lnTo>
                  <a:lnTo>
                    <a:pt x="294" y="12896"/>
                  </a:lnTo>
                  <a:lnTo>
                    <a:pt x="220" y="12872"/>
                  </a:lnTo>
                  <a:lnTo>
                    <a:pt x="147" y="12823"/>
                  </a:lnTo>
                  <a:lnTo>
                    <a:pt x="74" y="12774"/>
                  </a:lnTo>
                  <a:lnTo>
                    <a:pt x="49" y="12676"/>
                  </a:lnTo>
                  <a:lnTo>
                    <a:pt x="74" y="12579"/>
                  </a:lnTo>
                  <a:lnTo>
                    <a:pt x="123" y="12506"/>
                  </a:lnTo>
                  <a:lnTo>
                    <a:pt x="196" y="12432"/>
                  </a:lnTo>
                  <a:lnTo>
                    <a:pt x="269" y="12408"/>
                  </a:lnTo>
                  <a:lnTo>
                    <a:pt x="733" y="12335"/>
                  </a:lnTo>
                  <a:close/>
                  <a:moveTo>
                    <a:pt x="5691" y="1"/>
                  </a:moveTo>
                  <a:lnTo>
                    <a:pt x="5593" y="50"/>
                  </a:lnTo>
                  <a:lnTo>
                    <a:pt x="1" y="2907"/>
                  </a:lnTo>
                  <a:lnTo>
                    <a:pt x="1" y="16267"/>
                  </a:lnTo>
                  <a:lnTo>
                    <a:pt x="5618" y="13409"/>
                  </a:lnTo>
                  <a:lnTo>
                    <a:pt x="5740" y="13360"/>
                  </a:lnTo>
                  <a:lnTo>
                    <a:pt x="5838" y="13263"/>
                  </a:lnTo>
                  <a:lnTo>
                    <a:pt x="5935" y="13165"/>
                  </a:lnTo>
                  <a:lnTo>
                    <a:pt x="6009" y="13067"/>
                  </a:lnTo>
                  <a:lnTo>
                    <a:pt x="6082" y="12945"/>
                  </a:lnTo>
                  <a:lnTo>
                    <a:pt x="6131" y="12823"/>
                  </a:lnTo>
                  <a:lnTo>
                    <a:pt x="6155" y="12701"/>
                  </a:lnTo>
                  <a:lnTo>
                    <a:pt x="6155" y="12579"/>
                  </a:lnTo>
                  <a:lnTo>
                    <a:pt x="6155" y="343"/>
                  </a:lnTo>
                  <a:lnTo>
                    <a:pt x="6155" y="221"/>
                  </a:lnTo>
                  <a:lnTo>
                    <a:pt x="6106" y="147"/>
                  </a:lnTo>
                  <a:lnTo>
                    <a:pt x="6058" y="74"/>
                  </a:lnTo>
                  <a:lnTo>
                    <a:pt x="5984" y="25"/>
                  </a:lnTo>
                  <a:lnTo>
                    <a:pt x="5911" y="1"/>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gr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170"/>
        <p:cNvGrpSpPr/>
        <p:nvPr/>
      </p:nvGrpSpPr>
      <p:grpSpPr>
        <a:xfrm>
          <a:off x="0" y="0"/>
          <a:ext cx="0" cy="0"/>
          <a:chOff x="0" y="0"/>
          <a:chExt cx="0" cy="0"/>
        </a:xfrm>
      </p:grpSpPr>
      <p:pic>
        <p:nvPicPr>
          <p:cNvPr id="171" name="Shape 171"/>
          <p:cNvPicPr preferRelativeResize="0"/>
          <p:nvPr/>
        </p:nvPicPr>
        <p:blipFill rotWithShape="1">
          <a:blip r:embed="rId3">
            <a:alphaModFix/>
          </a:blip>
          <a:srcRect/>
          <a:stretch/>
        </p:blipFill>
        <p:spPr>
          <a:xfrm>
            <a:off x="0" y="0"/>
            <a:ext cx="2751138" cy="6858000"/>
          </a:xfrm>
          <a:prstGeom prst="rect">
            <a:avLst/>
          </a:prstGeom>
          <a:noFill/>
          <a:ln w="19050" cap="flat" cmpd="sng">
            <a:solidFill>
              <a:schemeClr val="lt1"/>
            </a:solidFill>
            <a:prstDash val="solid"/>
            <a:miter/>
            <a:headEnd type="none" w="med" len="med"/>
            <a:tailEnd type="none" w="med" len="med"/>
          </a:ln>
        </p:spPr>
      </p:pic>
      <p:sp>
        <p:nvSpPr>
          <p:cNvPr id="172" name="Shape 172"/>
          <p:cNvSpPr/>
          <p:nvPr/>
        </p:nvSpPr>
        <p:spPr>
          <a:xfrm>
            <a:off x="3048000" y="228600"/>
            <a:ext cx="5791200" cy="2398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400" b="1" i="0" u="none" strike="noStrike" cap="none">
                <a:solidFill>
                  <a:srgbClr val="ABE33F"/>
                </a:solidFill>
                <a:latin typeface="Arial"/>
                <a:ea typeface="Arial"/>
                <a:cs typeface="Arial"/>
                <a:sym typeface="Arial"/>
              </a:rPr>
              <a:t>Arts &amp; Culture Certifications</a:t>
            </a:r>
          </a:p>
          <a:p>
            <a:pPr marL="0" marR="0" lvl="0" indent="0" algn="l" rtl="0">
              <a:lnSpc>
                <a:spcPct val="100000"/>
              </a:lnSpc>
              <a:spcBef>
                <a:spcPts val="0"/>
              </a:spcBef>
              <a:spcAft>
                <a:spcPts val="0"/>
              </a:spcAft>
              <a:buClr>
                <a:srgbClr val="000000"/>
              </a:buClr>
              <a:buFont typeface="Arial"/>
              <a:buNone/>
            </a:pPr>
            <a:endParaRPr sz="2000" b="1" i="0" u="none" strike="noStrike" cap="none">
              <a:solidFill>
                <a:srgbClr val="ABE33F"/>
              </a:solidFill>
              <a:latin typeface="Arial"/>
              <a:ea typeface="Arial"/>
              <a:cs typeface="Arial"/>
              <a:sym typeface="Arial"/>
            </a:endParaRPr>
          </a:p>
          <a:p>
            <a:pPr marL="0" marR="0" lvl="0" indent="0" algn="l" rtl="0">
              <a:lnSpc>
                <a:spcPct val="100000"/>
              </a:lnSpc>
              <a:spcBef>
                <a:spcPts val="0"/>
              </a:spcBef>
              <a:spcAft>
                <a:spcPts val="0"/>
              </a:spcAft>
              <a:buClr>
                <a:schemeClr val="lt1"/>
              </a:buClr>
              <a:buSzPct val="25000"/>
              <a:buFont typeface="Arial"/>
              <a:buNone/>
            </a:pPr>
            <a:r>
              <a:rPr lang="en-US" sz="2000" b="1" i="0" u="none" strike="noStrike" cap="none">
                <a:solidFill>
                  <a:srgbClr val="ABE33F"/>
                </a:solidFill>
                <a:latin typeface="Arial"/>
                <a:ea typeface="Arial"/>
                <a:cs typeface="Arial"/>
                <a:sym typeface="Arial"/>
              </a:rPr>
              <a:t>Three </a:t>
            </a:r>
            <a:r>
              <a:rPr lang="en-US" sz="2000" b="0" i="0" u="none" strike="noStrike" cap="none">
                <a:solidFill>
                  <a:srgbClr val="ABE33F"/>
                </a:solidFill>
                <a:latin typeface="Arial"/>
                <a:ea typeface="Arial"/>
                <a:cs typeface="Arial"/>
                <a:sym typeface="Arial"/>
              </a:rPr>
              <a:t>compulsory</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Cardiopulmonary Resuscitation (CPR) Level C - including AED</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Generic instruction about the Workplace Hazardous Materials Information System (WHMIS)</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Standard First Aid</a:t>
            </a:r>
          </a:p>
        </p:txBody>
      </p:sp>
      <p:sp>
        <p:nvSpPr>
          <p:cNvPr id="173" name="Shape 173"/>
          <p:cNvSpPr txBox="1"/>
          <p:nvPr/>
        </p:nvSpPr>
        <p:spPr>
          <a:xfrm>
            <a:off x="3124200" y="3085425"/>
            <a:ext cx="5791200" cy="3564900"/>
          </a:xfrm>
          <a:prstGeom prst="rect">
            <a:avLst/>
          </a:prstGeom>
          <a:noFill/>
          <a:ln>
            <a:noFill/>
          </a:ln>
        </p:spPr>
        <p:txBody>
          <a:bodyPr lIns="91425" tIns="45700" rIns="91425" bIns="45700" anchor="t" anchorCtr="0">
            <a:noAutofit/>
          </a:bodyPr>
          <a:lstStyle/>
          <a:p>
            <a:pPr marL="0" marR="0" lvl="0" indent="12700" algn="l" rtl="0">
              <a:lnSpc>
                <a:spcPct val="100000"/>
              </a:lnSpc>
              <a:spcBef>
                <a:spcPts val="0"/>
              </a:spcBef>
              <a:spcAft>
                <a:spcPts val="0"/>
              </a:spcAft>
              <a:buClr>
                <a:srgbClr val="ABE33F"/>
              </a:buClr>
              <a:buFont typeface="Arial"/>
              <a:buChar char="•"/>
            </a:pPr>
            <a:r>
              <a:rPr lang="en-US">
                <a:solidFill>
                  <a:srgbClr val="ABE33F"/>
                </a:solidFill>
              </a:rPr>
              <a:t>A</a:t>
            </a:r>
            <a:r>
              <a:rPr lang="en-US" sz="1400" b="0" i="0" u="none" strike="noStrike" cap="none">
                <a:solidFill>
                  <a:srgbClr val="ABE33F"/>
                </a:solidFill>
                <a:latin typeface="Arial"/>
                <a:ea typeface="Arial"/>
                <a:cs typeface="Arial"/>
                <a:sym typeface="Arial"/>
              </a:rPr>
              <a:t>dvanced training in a technique (figure drawing, sewing, etc)</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A</a:t>
            </a:r>
            <a:r>
              <a:rPr lang="en-US" sz="1400" b="0" i="0" u="none" strike="noStrike" cap="none">
                <a:solidFill>
                  <a:srgbClr val="ABE33F"/>
                </a:solidFill>
                <a:latin typeface="Arial"/>
                <a:ea typeface="Arial"/>
                <a:cs typeface="Arial"/>
                <a:sym typeface="Arial"/>
              </a:rPr>
              <a:t>dvanced training in a technology (3D printing, laser cutting, etc.)</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A</a:t>
            </a:r>
            <a:r>
              <a:rPr lang="en-US" sz="1400" b="0" i="0" u="none" strike="noStrike" cap="none">
                <a:solidFill>
                  <a:srgbClr val="ABE33F"/>
                </a:solidFill>
                <a:latin typeface="Arial"/>
                <a:ea typeface="Arial"/>
                <a:cs typeface="Arial"/>
                <a:sym typeface="Arial"/>
              </a:rPr>
              <a:t>dvanced training in an art form (mime, tap dance, improv, etc.)</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A</a:t>
            </a:r>
            <a:r>
              <a:rPr lang="en-US" sz="1400" b="0" i="0" u="none" strike="noStrike" cap="none">
                <a:solidFill>
                  <a:srgbClr val="ABE33F"/>
                </a:solidFill>
                <a:latin typeface="Arial"/>
                <a:ea typeface="Arial"/>
                <a:cs typeface="Arial"/>
                <a:sym typeface="Arial"/>
              </a:rPr>
              <a:t>dvanced training in art therapy</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A</a:t>
            </a:r>
            <a:r>
              <a:rPr lang="en-US" sz="1400" b="0" i="0" u="none" strike="noStrike" cap="none">
                <a:solidFill>
                  <a:srgbClr val="ABE33F"/>
                </a:solidFill>
                <a:latin typeface="Arial"/>
                <a:ea typeface="Arial"/>
                <a:cs typeface="Arial"/>
                <a:sym typeface="Arial"/>
              </a:rPr>
              <a:t>udition preparation, basic electrical safety</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C</a:t>
            </a:r>
            <a:r>
              <a:rPr lang="en-US" sz="1400" b="0" i="0" u="none" strike="noStrike" cap="none">
                <a:solidFill>
                  <a:srgbClr val="ABE33F"/>
                </a:solidFill>
                <a:latin typeface="Arial"/>
                <a:ea typeface="Arial"/>
                <a:cs typeface="Arial"/>
                <a:sym typeface="Arial"/>
              </a:rPr>
              <a:t>uratorial techniques</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C</a:t>
            </a:r>
            <a:r>
              <a:rPr lang="en-US" sz="1400" b="0" i="0" u="none" strike="noStrike" cap="none">
                <a:solidFill>
                  <a:srgbClr val="ABE33F"/>
                </a:solidFill>
                <a:latin typeface="Arial"/>
                <a:ea typeface="Arial"/>
                <a:cs typeface="Arial"/>
                <a:sym typeface="Arial"/>
              </a:rPr>
              <a:t>ustomer service</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E</a:t>
            </a:r>
            <a:r>
              <a:rPr lang="en-US" sz="1400" b="0" i="0" u="none" strike="noStrike" cap="none">
                <a:solidFill>
                  <a:srgbClr val="ABE33F"/>
                </a:solidFill>
                <a:latin typeface="Arial"/>
                <a:ea typeface="Arial"/>
                <a:cs typeface="Arial"/>
                <a:sym typeface="Arial"/>
              </a:rPr>
              <a:t>levated platforms </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E</a:t>
            </a:r>
            <a:r>
              <a:rPr lang="en-US" sz="1400" b="0" i="0" u="none" strike="noStrike" cap="none">
                <a:solidFill>
                  <a:srgbClr val="ABE33F"/>
                </a:solidFill>
                <a:latin typeface="Arial"/>
                <a:ea typeface="Arial"/>
                <a:cs typeface="Arial"/>
                <a:sym typeface="Arial"/>
              </a:rPr>
              <a:t>vent coordination</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Fr</a:t>
            </a:r>
            <a:r>
              <a:rPr lang="en-US" sz="1400" b="0" i="0" u="none" strike="noStrike" cap="none">
                <a:solidFill>
                  <a:srgbClr val="ABE33F"/>
                </a:solidFill>
                <a:latin typeface="Arial"/>
                <a:ea typeface="Arial"/>
                <a:cs typeface="Arial"/>
                <a:sym typeface="Arial"/>
              </a:rPr>
              <a:t>aming and matting</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G</a:t>
            </a:r>
            <a:r>
              <a:rPr lang="en-US" sz="1400" b="0" i="0" u="none" strike="noStrike" cap="none">
                <a:solidFill>
                  <a:srgbClr val="ABE33F"/>
                </a:solidFill>
                <a:latin typeface="Arial"/>
                <a:ea typeface="Arial"/>
                <a:cs typeface="Arial"/>
                <a:sym typeface="Arial"/>
              </a:rPr>
              <a:t>ame design</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I</a:t>
            </a:r>
            <a:r>
              <a:rPr lang="en-US" sz="1400" b="0" i="0" u="none" strike="noStrike" cap="none">
                <a:solidFill>
                  <a:srgbClr val="ABE33F"/>
                </a:solidFill>
                <a:latin typeface="Arial"/>
                <a:ea typeface="Arial"/>
                <a:cs typeface="Arial"/>
                <a:sym typeface="Arial"/>
              </a:rPr>
              <a:t>nstructor certification</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L</a:t>
            </a:r>
            <a:r>
              <a:rPr lang="en-US" sz="1400" b="0" i="0" u="none" strike="noStrike" cap="none">
                <a:solidFill>
                  <a:srgbClr val="ABE33F"/>
                </a:solidFill>
                <a:latin typeface="Arial"/>
                <a:ea typeface="Arial"/>
                <a:cs typeface="Arial"/>
                <a:sym typeface="Arial"/>
              </a:rPr>
              <a:t>ighting and sound</a:t>
            </a:r>
          </a:p>
          <a:p>
            <a:pPr marL="0" marR="0" lvl="0" indent="0" algn="l" rtl="0">
              <a:lnSpc>
                <a:spcPct val="100000"/>
              </a:lnSpc>
              <a:spcBef>
                <a:spcPts val="0"/>
              </a:spcBef>
              <a:spcAft>
                <a:spcPts val="0"/>
              </a:spcAft>
              <a:buClr>
                <a:srgbClr val="ABE33F"/>
              </a:buClr>
              <a:buFont typeface="Arial"/>
              <a:buChar char="•"/>
            </a:pPr>
            <a:r>
              <a:rPr lang="en-US">
                <a:solidFill>
                  <a:srgbClr val="ABE33F"/>
                </a:solidFill>
              </a:rPr>
              <a:t>P</a:t>
            </a:r>
            <a:r>
              <a:rPr lang="en-US" sz="1400" b="0" i="0" u="none" strike="noStrike" cap="none">
                <a:solidFill>
                  <a:srgbClr val="ABE33F"/>
                </a:solidFill>
                <a:latin typeface="Arial"/>
                <a:ea typeface="Arial"/>
                <a:cs typeface="Arial"/>
                <a:sym typeface="Arial"/>
              </a:rPr>
              <a:t>ortfolio development</a:t>
            </a:r>
          </a:p>
        </p:txBody>
      </p:sp>
      <p:sp>
        <p:nvSpPr>
          <p:cNvPr id="174" name="Shape 174"/>
          <p:cNvSpPr/>
          <p:nvPr/>
        </p:nvSpPr>
        <p:spPr>
          <a:xfrm>
            <a:off x="3048000" y="2627397"/>
            <a:ext cx="5791200" cy="3770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000" b="1" i="0" u="none" strike="noStrike" cap="none">
                <a:solidFill>
                  <a:srgbClr val="ABE33F"/>
                </a:solidFill>
                <a:latin typeface="Arial"/>
                <a:ea typeface="Arial"/>
                <a:cs typeface="Arial"/>
                <a:sym typeface="Arial"/>
              </a:rPr>
              <a:t>Three Electives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178"/>
        <p:cNvGrpSpPr/>
        <p:nvPr/>
      </p:nvGrpSpPr>
      <p:grpSpPr>
        <a:xfrm>
          <a:off x="0" y="0"/>
          <a:ext cx="0" cy="0"/>
          <a:chOff x="0" y="0"/>
          <a:chExt cx="0" cy="0"/>
        </a:xfrm>
      </p:grpSpPr>
      <p:pic>
        <p:nvPicPr>
          <p:cNvPr id="179" name="Shape 179"/>
          <p:cNvPicPr preferRelativeResize="0"/>
          <p:nvPr/>
        </p:nvPicPr>
        <p:blipFill rotWithShape="1">
          <a:blip r:embed="rId3">
            <a:alphaModFix/>
          </a:blip>
          <a:srcRect/>
          <a:stretch/>
        </p:blipFill>
        <p:spPr>
          <a:xfrm>
            <a:off x="0" y="0"/>
            <a:ext cx="2751138" cy="6858000"/>
          </a:xfrm>
          <a:prstGeom prst="rect">
            <a:avLst/>
          </a:prstGeom>
          <a:noFill/>
          <a:ln w="19050" cap="flat" cmpd="sng">
            <a:solidFill>
              <a:schemeClr val="lt1"/>
            </a:solidFill>
            <a:prstDash val="solid"/>
            <a:miter/>
            <a:headEnd type="none" w="med" len="med"/>
            <a:tailEnd type="none" w="med" len="med"/>
          </a:ln>
        </p:spPr>
      </p:pic>
      <p:sp>
        <p:nvSpPr>
          <p:cNvPr id="180" name="Shape 180"/>
          <p:cNvSpPr/>
          <p:nvPr/>
        </p:nvSpPr>
        <p:spPr>
          <a:xfrm>
            <a:off x="3048000" y="228600"/>
            <a:ext cx="5791200" cy="26100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400" b="1" i="0" u="none" strike="noStrike" cap="none">
                <a:solidFill>
                  <a:srgbClr val="ABE33F"/>
                </a:solidFill>
                <a:latin typeface="Arial"/>
                <a:ea typeface="Arial"/>
                <a:cs typeface="Arial"/>
                <a:sym typeface="Arial"/>
              </a:rPr>
              <a:t>Business Certifications</a:t>
            </a:r>
          </a:p>
          <a:p>
            <a:pPr marL="0" marR="0" lvl="0" indent="0" algn="l" rtl="0">
              <a:lnSpc>
                <a:spcPct val="100000"/>
              </a:lnSpc>
              <a:spcBef>
                <a:spcPts val="0"/>
              </a:spcBef>
              <a:spcAft>
                <a:spcPts val="0"/>
              </a:spcAft>
              <a:buClr>
                <a:srgbClr val="000000"/>
              </a:buClr>
              <a:buFont typeface="Arial"/>
              <a:buNone/>
            </a:pPr>
            <a:endParaRPr sz="2000" b="1" i="0" u="none" strike="noStrike" cap="none">
              <a:solidFill>
                <a:srgbClr val="ABE33F"/>
              </a:solidFill>
              <a:latin typeface="Arial"/>
              <a:ea typeface="Arial"/>
              <a:cs typeface="Arial"/>
              <a:sym typeface="Arial"/>
            </a:endParaRPr>
          </a:p>
          <a:p>
            <a:pPr marL="0" marR="0" lvl="0" indent="0" algn="l" rtl="0">
              <a:lnSpc>
                <a:spcPct val="100000"/>
              </a:lnSpc>
              <a:spcBef>
                <a:spcPts val="0"/>
              </a:spcBef>
              <a:spcAft>
                <a:spcPts val="0"/>
              </a:spcAft>
              <a:buClr>
                <a:schemeClr val="lt1"/>
              </a:buClr>
              <a:buSzPct val="25000"/>
              <a:buFont typeface="Arial"/>
              <a:buNone/>
            </a:pPr>
            <a:r>
              <a:rPr lang="en-US" sz="2000" b="1" i="0" u="none" strike="noStrike" cap="none">
                <a:solidFill>
                  <a:srgbClr val="ABE33F"/>
                </a:solidFill>
                <a:latin typeface="Arial"/>
                <a:ea typeface="Arial"/>
                <a:cs typeface="Arial"/>
                <a:sym typeface="Arial"/>
              </a:rPr>
              <a:t>Four </a:t>
            </a:r>
            <a:r>
              <a:rPr lang="en-US" sz="2000" b="0" i="0" u="none" strike="noStrike" cap="none">
                <a:solidFill>
                  <a:srgbClr val="ABE33F"/>
                </a:solidFill>
                <a:latin typeface="Arial"/>
                <a:ea typeface="Arial"/>
                <a:cs typeface="Arial"/>
                <a:sym typeface="Arial"/>
              </a:rPr>
              <a:t>compulsory</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Cardiopulmonary Resuscitation (CPR) Level C including AED</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Generic instruction about the Workplace Hazardous Materials Information System (WHMIS)</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Customer service</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Standard First Aid</a:t>
            </a:r>
          </a:p>
        </p:txBody>
      </p:sp>
      <p:sp>
        <p:nvSpPr>
          <p:cNvPr id="181" name="Shape 181"/>
          <p:cNvSpPr txBox="1"/>
          <p:nvPr/>
        </p:nvSpPr>
        <p:spPr>
          <a:xfrm>
            <a:off x="3124200" y="3352800"/>
            <a:ext cx="5791200" cy="2308323"/>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ABE33F"/>
              </a:buClr>
              <a:buSzPct val="100000"/>
              <a:buFont typeface="Arial"/>
              <a:buChar char="•"/>
            </a:pPr>
            <a:r>
              <a:rPr lang="en-US" sz="1600">
                <a:solidFill>
                  <a:srgbClr val="ABE33F"/>
                </a:solidFill>
              </a:rPr>
              <a:t>C</a:t>
            </a:r>
            <a:r>
              <a:rPr lang="en-US" sz="1600" b="0" i="0" u="none" strike="noStrike" cap="none">
                <a:solidFill>
                  <a:srgbClr val="ABE33F"/>
                </a:solidFill>
                <a:latin typeface="Arial"/>
                <a:ea typeface="Arial"/>
                <a:cs typeface="Arial"/>
                <a:sym typeface="Arial"/>
              </a:rPr>
              <a:t>ounterfeit detection </a:t>
            </a:r>
          </a:p>
          <a:p>
            <a:pPr marL="0" marR="0" lvl="0" indent="0" algn="l" rtl="0">
              <a:lnSpc>
                <a:spcPct val="100000"/>
              </a:lnSpc>
              <a:spcBef>
                <a:spcPts val="0"/>
              </a:spcBef>
              <a:spcAft>
                <a:spcPts val="0"/>
              </a:spcAft>
              <a:buClr>
                <a:srgbClr val="ABE33F"/>
              </a:buClr>
              <a:buSzPct val="100000"/>
              <a:buFont typeface="Arial"/>
              <a:buChar char="•"/>
            </a:pPr>
            <a:r>
              <a:rPr lang="en-US" sz="1600">
                <a:solidFill>
                  <a:srgbClr val="ABE33F"/>
                </a:solidFill>
              </a:rPr>
              <a:t>H</a:t>
            </a:r>
            <a:r>
              <a:rPr lang="en-US" sz="1600" b="0" i="0" u="none" strike="noStrike" cap="none">
                <a:solidFill>
                  <a:srgbClr val="ABE33F"/>
                </a:solidFill>
                <a:latin typeface="Arial"/>
                <a:ea typeface="Arial"/>
                <a:cs typeface="Arial"/>
                <a:sym typeface="Arial"/>
              </a:rPr>
              <a:t>ealth and safety – basic </a:t>
            </a:r>
          </a:p>
          <a:p>
            <a:pPr marL="0" marR="0" lvl="0" indent="0" algn="l" rtl="0">
              <a:lnSpc>
                <a:spcPct val="100000"/>
              </a:lnSpc>
              <a:spcBef>
                <a:spcPts val="0"/>
              </a:spcBef>
              <a:spcAft>
                <a:spcPts val="0"/>
              </a:spcAft>
              <a:buClr>
                <a:srgbClr val="ABE33F"/>
              </a:buClr>
              <a:buSzPct val="100000"/>
              <a:buFont typeface="Arial"/>
              <a:buChar char="•"/>
            </a:pPr>
            <a:r>
              <a:rPr lang="en-US" sz="1600">
                <a:solidFill>
                  <a:srgbClr val="ABE33F"/>
                </a:solidFill>
              </a:rPr>
              <a:t>M</a:t>
            </a:r>
            <a:r>
              <a:rPr lang="en-US" sz="1600" b="0" i="0" u="none" strike="noStrike" cap="none">
                <a:solidFill>
                  <a:srgbClr val="ABE33F"/>
                </a:solidFill>
                <a:latin typeface="Arial"/>
                <a:ea typeface="Arial"/>
                <a:cs typeface="Arial"/>
                <a:sym typeface="Arial"/>
              </a:rPr>
              <a:t>anagement/ leadership</a:t>
            </a:r>
          </a:p>
          <a:p>
            <a:pPr marL="0" marR="0" lvl="0" indent="0" algn="l" rtl="0">
              <a:lnSpc>
                <a:spcPct val="100000"/>
              </a:lnSpc>
              <a:spcBef>
                <a:spcPts val="0"/>
              </a:spcBef>
              <a:spcAft>
                <a:spcPts val="0"/>
              </a:spcAft>
              <a:buClr>
                <a:srgbClr val="ABE33F"/>
              </a:buClr>
              <a:buSzPct val="100000"/>
              <a:buFont typeface="Arial"/>
              <a:buChar char="•"/>
            </a:pPr>
            <a:r>
              <a:rPr lang="en-US" sz="1600">
                <a:solidFill>
                  <a:srgbClr val="ABE33F"/>
                </a:solidFill>
              </a:rPr>
              <a:t>P</a:t>
            </a:r>
            <a:r>
              <a:rPr lang="en-US" sz="1600" b="0" i="0" u="none" strike="noStrike" cap="none">
                <a:solidFill>
                  <a:srgbClr val="ABE33F"/>
                </a:solidFill>
                <a:latin typeface="Arial"/>
                <a:ea typeface="Arial"/>
                <a:cs typeface="Arial"/>
                <a:sym typeface="Arial"/>
              </a:rPr>
              <a:t>ersonality inventory </a:t>
            </a:r>
          </a:p>
          <a:p>
            <a:pPr marL="0" marR="0" lvl="0" indent="0" algn="l" rtl="0">
              <a:lnSpc>
                <a:spcPct val="100000"/>
              </a:lnSpc>
              <a:spcBef>
                <a:spcPts val="0"/>
              </a:spcBef>
              <a:spcAft>
                <a:spcPts val="0"/>
              </a:spcAft>
              <a:buClr>
                <a:srgbClr val="ABE33F"/>
              </a:buClr>
              <a:buSzPct val="100000"/>
              <a:buFont typeface="Arial"/>
              <a:buChar char="•"/>
            </a:pPr>
            <a:r>
              <a:rPr lang="en-US" sz="1600">
                <a:solidFill>
                  <a:srgbClr val="ABE33F"/>
                </a:solidFill>
              </a:rPr>
              <a:t>R</a:t>
            </a:r>
            <a:r>
              <a:rPr lang="en-US" sz="1600" b="0" i="0" u="none" strike="noStrike" cap="none">
                <a:solidFill>
                  <a:srgbClr val="ABE33F"/>
                </a:solidFill>
                <a:latin typeface="Arial"/>
                <a:ea typeface="Arial"/>
                <a:cs typeface="Arial"/>
                <a:sym typeface="Arial"/>
              </a:rPr>
              <a:t>etail representative </a:t>
            </a:r>
          </a:p>
          <a:p>
            <a:pPr marL="0" marR="0" lvl="0" indent="0" algn="l" rtl="0">
              <a:lnSpc>
                <a:spcPct val="100000"/>
              </a:lnSpc>
              <a:spcBef>
                <a:spcPts val="0"/>
              </a:spcBef>
              <a:spcAft>
                <a:spcPts val="0"/>
              </a:spcAft>
              <a:buClr>
                <a:srgbClr val="ABE33F"/>
              </a:buClr>
              <a:buSzPct val="100000"/>
              <a:buFont typeface="Arial"/>
              <a:buChar char="•"/>
            </a:pPr>
            <a:r>
              <a:rPr lang="en-US" sz="1600">
                <a:solidFill>
                  <a:srgbClr val="ABE33F"/>
                </a:solidFill>
              </a:rPr>
              <a:t>S</a:t>
            </a:r>
            <a:r>
              <a:rPr lang="en-US" sz="1600" b="0" i="0" u="none" strike="noStrike" cap="none">
                <a:solidFill>
                  <a:srgbClr val="ABE33F"/>
                </a:solidFill>
                <a:latin typeface="Arial"/>
                <a:ea typeface="Arial"/>
                <a:cs typeface="Arial"/>
                <a:sym typeface="Arial"/>
              </a:rPr>
              <a:t>oftware </a:t>
            </a:r>
          </a:p>
          <a:p>
            <a:pPr marL="0" marR="0" lvl="0" indent="0" algn="l" rtl="0">
              <a:lnSpc>
                <a:spcPct val="100000"/>
              </a:lnSpc>
              <a:spcBef>
                <a:spcPts val="0"/>
              </a:spcBef>
              <a:spcAft>
                <a:spcPts val="0"/>
              </a:spcAft>
              <a:buClr>
                <a:srgbClr val="ABE33F"/>
              </a:buClr>
              <a:buSzPct val="100000"/>
              <a:buFont typeface="Arial"/>
              <a:buChar char="•"/>
            </a:pPr>
            <a:r>
              <a:rPr lang="en-US" sz="1600">
                <a:solidFill>
                  <a:srgbClr val="ABE33F"/>
                </a:solidFill>
              </a:rPr>
              <a:t>S</a:t>
            </a:r>
            <a:r>
              <a:rPr lang="en-US" sz="1600" b="0" i="0" u="none" strike="noStrike" cap="none">
                <a:solidFill>
                  <a:srgbClr val="ABE33F"/>
                </a:solidFill>
                <a:latin typeface="Arial"/>
                <a:ea typeface="Arial"/>
                <a:cs typeface="Arial"/>
                <a:sym typeface="Arial"/>
              </a:rPr>
              <a:t>uccessful exhibiting</a:t>
            </a:r>
          </a:p>
          <a:p>
            <a:pPr marL="0" marR="0" lvl="0" indent="0" algn="l" rtl="0">
              <a:lnSpc>
                <a:spcPct val="100000"/>
              </a:lnSpc>
              <a:spcBef>
                <a:spcPts val="0"/>
              </a:spcBef>
              <a:spcAft>
                <a:spcPts val="0"/>
              </a:spcAft>
              <a:buClr>
                <a:srgbClr val="ABE33F"/>
              </a:buClr>
              <a:buSzPct val="100000"/>
              <a:buFont typeface="Arial"/>
              <a:buChar char="•"/>
            </a:pPr>
            <a:r>
              <a:rPr lang="en-US" sz="1600" b="0" i="0" u="none" strike="noStrike" cap="none">
                <a:solidFill>
                  <a:srgbClr val="ABE33F"/>
                </a:solidFill>
                <a:latin typeface="Arial"/>
                <a:ea typeface="Arial"/>
                <a:cs typeface="Arial"/>
                <a:sym typeface="Arial"/>
              </a:rPr>
              <a:t>Summer Company Program</a:t>
            </a:r>
          </a:p>
        </p:txBody>
      </p:sp>
      <p:sp>
        <p:nvSpPr>
          <p:cNvPr id="182" name="Shape 182"/>
          <p:cNvSpPr/>
          <p:nvPr/>
        </p:nvSpPr>
        <p:spPr>
          <a:xfrm>
            <a:off x="3048000" y="2895600"/>
            <a:ext cx="5791200" cy="40010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000" b="1" i="0" u="none" strike="noStrike" cap="none">
                <a:solidFill>
                  <a:srgbClr val="ABE33F"/>
                </a:solidFill>
                <a:latin typeface="Arial"/>
                <a:ea typeface="Arial"/>
                <a:cs typeface="Arial"/>
                <a:sym typeface="Arial"/>
              </a:rPr>
              <a:t>Three Electives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186"/>
        <p:cNvGrpSpPr/>
        <p:nvPr/>
      </p:nvGrpSpPr>
      <p:grpSpPr>
        <a:xfrm>
          <a:off x="0" y="0"/>
          <a:ext cx="0" cy="0"/>
          <a:chOff x="0" y="0"/>
          <a:chExt cx="0" cy="0"/>
        </a:xfrm>
      </p:grpSpPr>
      <p:pic>
        <p:nvPicPr>
          <p:cNvPr id="187" name="Shape 187"/>
          <p:cNvPicPr preferRelativeResize="0"/>
          <p:nvPr/>
        </p:nvPicPr>
        <p:blipFill rotWithShape="1">
          <a:blip r:embed="rId3">
            <a:alphaModFix/>
          </a:blip>
          <a:srcRect/>
          <a:stretch/>
        </p:blipFill>
        <p:spPr>
          <a:xfrm>
            <a:off x="0" y="0"/>
            <a:ext cx="2751138" cy="6858000"/>
          </a:xfrm>
          <a:prstGeom prst="rect">
            <a:avLst/>
          </a:prstGeom>
          <a:noFill/>
          <a:ln w="19050" cap="flat" cmpd="sng">
            <a:solidFill>
              <a:schemeClr val="lt1"/>
            </a:solidFill>
            <a:prstDash val="solid"/>
            <a:miter/>
            <a:headEnd type="none" w="med" len="med"/>
            <a:tailEnd type="none" w="med" len="med"/>
          </a:ln>
        </p:spPr>
      </p:pic>
      <p:sp>
        <p:nvSpPr>
          <p:cNvPr id="188" name="Shape 188"/>
          <p:cNvSpPr/>
          <p:nvPr/>
        </p:nvSpPr>
        <p:spPr>
          <a:xfrm>
            <a:off x="3048000" y="250825"/>
            <a:ext cx="5791200" cy="2376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400" b="1">
                <a:solidFill>
                  <a:srgbClr val="ABE33F"/>
                </a:solidFill>
              </a:rPr>
              <a:t>Health and Wellness Certifications</a:t>
            </a:r>
            <a:br>
              <a:rPr lang="en-US" sz="2400" b="1">
                <a:solidFill>
                  <a:srgbClr val="ABE33F"/>
                </a:solidFill>
              </a:rPr>
            </a:br>
            <a:r>
              <a:rPr lang="en-US" sz="2000" b="1">
                <a:solidFill>
                  <a:srgbClr val="ABE33F"/>
                </a:solidFill>
              </a:rPr>
              <a:t/>
            </a:r>
            <a:br>
              <a:rPr lang="en-US" sz="2000" b="1">
                <a:solidFill>
                  <a:srgbClr val="ABE33F"/>
                </a:solidFill>
              </a:rPr>
            </a:br>
            <a:r>
              <a:rPr lang="en-US" sz="2000" b="1" i="0" u="none" strike="noStrike" cap="none">
                <a:solidFill>
                  <a:srgbClr val="ABE33F"/>
                </a:solidFill>
                <a:latin typeface="Arial"/>
                <a:ea typeface="Arial"/>
                <a:cs typeface="Arial"/>
                <a:sym typeface="Arial"/>
              </a:rPr>
              <a:t>Four </a:t>
            </a:r>
            <a:r>
              <a:rPr lang="en-US" sz="2000" b="0" i="0" u="none" strike="noStrike" cap="none">
                <a:solidFill>
                  <a:srgbClr val="ABE33F"/>
                </a:solidFill>
                <a:latin typeface="Arial"/>
                <a:ea typeface="Arial"/>
                <a:cs typeface="Arial"/>
                <a:sym typeface="Arial"/>
              </a:rPr>
              <a:t>compulsory</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Cardiopulmonary Resuscitation (CPR) Level C including AED</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a:solidFill>
                  <a:srgbClr val="ABE33F"/>
                </a:solidFill>
              </a:rPr>
              <a:t>G</a:t>
            </a:r>
            <a:r>
              <a:rPr lang="en-US" sz="1600" b="0" i="0" u="none" strike="noStrike" cap="none">
                <a:solidFill>
                  <a:srgbClr val="ABE33F"/>
                </a:solidFill>
                <a:latin typeface="Arial"/>
                <a:ea typeface="Arial"/>
                <a:cs typeface="Arial"/>
                <a:sym typeface="Arial"/>
              </a:rPr>
              <a:t>eneric instruction about the Workplace Hazardous Materials Information System (WHMIS)</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a:solidFill>
                  <a:srgbClr val="ABE33F"/>
                </a:solidFill>
              </a:rPr>
              <a:t>I</a:t>
            </a:r>
            <a:r>
              <a:rPr lang="en-US" sz="1600" b="0" i="0" u="none" strike="noStrike" cap="none">
                <a:solidFill>
                  <a:srgbClr val="ABE33F"/>
                </a:solidFill>
                <a:latin typeface="Arial"/>
                <a:ea typeface="Arial"/>
                <a:cs typeface="Arial"/>
                <a:sym typeface="Arial"/>
              </a:rPr>
              <a:t>nfection control</a:t>
            </a:r>
          </a:p>
          <a:p>
            <a:pPr marL="342900" marR="0" lvl="0" indent="-342900" algn="l" rtl="0">
              <a:lnSpc>
                <a:spcPct val="100000"/>
              </a:lnSpc>
              <a:spcBef>
                <a:spcPts val="0"/>
              </a:spcBef>
              <a:spcAft>
                <a:spcPts val="0"/>
              </a:spcAft>
              <a:buClr>
                <a:srgbClr val="ABE33F"/>
              </a:buClr>
              <a:buSzPct val="100000"/>
              <a:buFont typeface="Arial"/>
              <a:buAutoNum type="arabicPeriod"/>
            </a:pPr>
            <a:r>
              <a:rPr lang="en-US" sz="1600" b="0" i="0" u="none" strike="noStrike" cap="none">
                <a:solidFill>
                  <a:srgbClr val="ABE33F"/>
                </a:solidFill>
                <a:latin typeface="Arial"/>
                <a:ea typeface="Arial"/>
                <a:cs typeface="Arial"/>
                <a:sym typeface="Arial"/>
              </a:rPr>
              <a:t>Standard First Aid</a:t>
            </a:r>
          </a:p>
        </p:txBody>
      </p:sp>
      <p:sp>
        <p:nvSpPr>
          <p:cNvPr id="189" name="Shape 189"/>
          <p:cNvSpPr/>
          <p:nvPr/>
        </p:nvSpPr>
        <p:spPr>
          <a:xfrm>
            <a:off x="3048000" y="2895600"/>
            <a:ext cx="5791200" cy="40010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000" b="1" i="0" u="none" strike="noStrike" cap="none">
                <a:solidFill>
                  <a:srgbClr val="ABE33F"/>
                </a:solidFill>
                <a:latin typeface="Arial"/>
                <a:ea typeface="Arial"/>
                <a:cs typeface="Arial"/>
                <a:sym typeface="Arial"/>
              </a:rPr>
              <a:t>Three Electives</a:t>
            </a:r>
          </a:p>
        </p:txBody>
      </p:sp>
      <p:sp>
        <p:nvSpPr>
          <p:cNvPr id="190" name="Shape 190"/>
          <p:cNvSpPr txBox="1"/>
          <p:nvPr/>
        </p:nvSpPr>
        <p:spPr>
          <a:xfrm>
            <a:off x="2981550" y="3199825"/>
            <a:ext cx="2951099" cy="3433200"/>
          </a:xfrm>
          <a:prstGeom prst="rect">
            <a:avLst/>
          </a:prstGeom>
          <a:noFill/>
          <a:ln>
            <a:noFill/>
          </a:ln>
        </p:spPr>
        <p:txBody>
          <a:bodyPr lIns="91425" tIns="91425" rIns="91425" bIns="91425" anchor="t" anchorCtr="0">
            <a:noAutofit/>
          </a:bodyPr>
          <a:lstStyle/>
          <a:p>
            <a:pPr marL="457200" lvl="0" indent="-304800" rtl="0">
              <a:lnSpc>
                <a:spcPct val="115000"/>
              </a:lnSpc>
              <a:spcBef>
                <a:spcPts val="0"/>
              </a:spcBef>
              <a:buClr>
                <a:srgbClr val="ABE33F"/>
              </a:buClr>
              <a:buSzPct val="100000"/>
            </a:pPr>
            <a:r>
              <a:rPr lang="en-US" sz="1200">
                <a:solidFill>
                  <a:srgbClr val="ABE33F"/>
                </a:solidFill>
              </a:rPr>
              <a:t>Marine &amp; wilderness first aid</a:t>
            </a:r>
          </a:p>
          <a:p>
            <a:pPr marL="457200" lvl="0" indent="-304800" rtl="0">
              <a:lnSpc>
                <a:spcPct val="115000"/>
              </a:lnSpc>
              <a:spcBef>
                <a:spcPts val="0"/>
              </a:spcBef>
              <a:buClr>
                <a:srgbClr val="ABE33F"/>
              </a:buClr>
              <a:buSzPct val="100000"/>
            </a:pPr>
            <a:r>
              <a:rPr lang="en-US" sz="1200">
                <a:solidFill>
                  <a:srgbClr val="ABE33F"/>
                </a:solidFill>
              </a:rPr>
              <a:t>Medical terminology</a:t>
            </a:r>
          </a:p>
          <a:p>
            <a:pPr marL="457200" lvl="0" indent="-304800" rtl="0">
              <a:lnSpc>
                <a:spcPct val="115000"/>
              </a:lnSpc>
              <a:spcBef>
                <a:spcPts val="0"/>
              </a:spcBef>
              <a:buClr>
                <a:srgbClr val="ABE33F"/>
              </a:buClr>
              <a:buSzPct val="100000"/>
            </a:pPr>
            <a:r>
              <a:rPr lang="en-US" sz="1200">
                <a:solidFill>
                  <a:srgbClr val="ABE33F"/>
                </a:solidFill>
              </a:rPr>
              <a:t>Non-violent crisis intervention</a:t>
            </a:r>
          </a:p>
          <a:p>
            <a:pPr marL="457200" lvl="0" indent="-304800" rtl="0">
              <a:lnSpc>
                <a:spcPct val="115000"/>
              </a:lnSpc>
              <a:spcBef>
                <a:spcPts val="0"/>
              </a:spcBef>
              <a:buClr>
                <a:srgbClr val="ABE33F"/>
              </a:buClr>
              <a:buSzPct val="100000"/>
            </a:pPr>
            <a:r>
              <a:rPr lang="en-US" sz="1200">
                <a:solidFill>
                  <a:srgbClr val="ABE33F"/>
                </a:solidFill>
              </a:rPr>
              <a:t>Personality inventory</a:t>
            </a:r>
          </a:p>
          <a:p>
            <a:pPr marL="457200" lvl="0" indent="-304800" rtl="0">
              <a:lnSpc>
                <a:spcPct val="115000"/>
              </a:lnSpc>
              <a:spcBef>
                <a:spcPts val="0"/>
              </a:spcBef>
              <a:buClr>
                <a:srgbClr val="ABE33F"/>
              </a:buClr>
              <a:buSzPct val="100000"/>
            </a:pPr>
            <a:r>
              <a:rPr lang="en-US" sz="1200">
                <a:solidFill>
                  <a:srgbClr val="ABE33F"/>
                </a:solidFill>
              </a:rPr>
              <a:t>Safe body mechanics</a:t>
            </a:r>
          </a:p>
          <a:p>
            <a:pPr marL="457200" lvl="0" indent="-304800" rtl="0">
              <a:lnSpc>
                <a:spcPct val="115000"/>
              </a:lnSpc>
              <a:spcBef>
                <a:spcPts val="0"/>
              </a:spcBef>
              <a:buClr>
                <a:srgbClr val="ABE33F"/>
              </a:buClr>
              <a:buSzPct val="100000"/>
            </a:pPr>
            <a:r>
              <a:rPr lang="en-US" sz="1200">
                <a:solidFill>
                  <a:srgbClr val="ABE33F"/>
                </a:solidFill>
              </a:rPr>
              <a:t>Safe food handling – basic</a:t>
            </a:r>
          </a:p>
          <a:p>
            <a:pPr marL="457200" lvl="0" indent="-304800" rtl="0">
              <a:lnSpc>
                <a:spcPct val="115000"/>
              </a:lnSpc>
              <a:spcBef>
                <a:spcPts val="0"/>
              </a:spcBef>
              <a:buClr>
                <a:srgbClr val="ABE33F"/>
              </a:buClr>
              <a:buSzPct val="100000"/>
            </a:pPr>
            <a:r>
              <a:rPr lang="en-US" sz="1200">
                <a:solidFill>
                  <a:srgbClr val="ABE33F"/>
                </a:solidFill>
              </a:rPr>
              <a:t>Sign language</a:t>
            </a:r>
          </a:p>
          <a:p>
            <a:pPr marL="457200" lvl="0" indent="-304800" rtl="0">
              <a:lnSpc>
                <a:spcPct val="115000"/>
              </a:lnSpc>
              <a:spcBef>
                <a:spcPts val="0"/>
              </a:spcBef>
              <a:buClr>
                <a:srgbClr val="ABE33F"/>
              </a:buClr>
              <a:buSzPct val="100000"/>
            </a:pPr>
            <a:r>
              <a:rPr lang="en-US" sz="1200">
                <a:solidFill>
                  <a:srgbClr val="ABE33F"/>
                </a:solidFill>
              </a:rPr>
              <a:t>Specialized care </a:t>
            </a:r>
          </a:p>
          <a:p>
            <a:pPr marL="457200" lvl="0" indent="-304800" rtl="0">
              <a:lnSpc>
                <a:spcPct val="115000"/>
              </a:lnSpc>
              <a:spcBef>
                <a:spcPts val="0"/>
              </a:spcBef>
              <a:buClr>
                <a:srgbClr val="ABE33F"/>
              </a:buClr>
              <a:buSzPct val="100000"/>
            </a:pPr>
            <a:r>
              <a:rPr lang="en-US" sz="1200">
                <a:solidFill>
                  <a:srgbClr val="ABE33F"/>
                </a:solidFill>
              </a:rPr>
              <a:t>Sterile techniques</a:t>
            </a:r>
          </a:p>
          <a:p>
            <a:pPr marL="457200" lvl="0" indent="-304800" rtl="0">
              <a:lnSpc>
                <a:spcPct val="115000"/>
              </a:lnSpc>
              <a:spcBef>
                <a:spcPts val="0"/>
              </a:spcBef>
              <a:buClr>
                <a:srgbClr val="ABE33F"/>
              </a:buClr>
              <a:buSzPct val="100000"/>
            </a:pPr>
            <a:r>
              <a:rPr lang="en-US" sz="1200">
                <a:solidFill>
                  <a:srgbClr val="ABE33F"/>
                </a:solidFill>
              </a:rPr>
              <a:t>suicide prevention</a:t>
            </a:r>
          </a:p>
          <a:p>
            <a:pPr marL="457200" lvl="0" indent="-304800" rtl="0">
              <a:lnSpc>
                <a:spcPct val="115000"/>
              </a:lnSpc>
              <a:spcBef>
                <a:spcPts val="0"/>
              </a:spcBef>
              <a:buClr>
                <a:srgbClr val="ABE33F"/>
              </a:buClr>
              <a:buSzPct val="100000"/>
            </a:pPr>
            <a:r>
              <a:rPr lang="en-US" sz="1200">
                <a:solidFill>
                  <a:srgbClr val="ABE33F"/>
                </a:solidFill>
              </a:rPr>
              <a:t>Waste management</a:t>
            </a:r>
          </a:p>
          <a:p>
            <a:pPr marL="457200" lvl="0" indent="-304800" rtl="0">
              <a:lnSpc>
                <a:spcPct val="115000"/>
              </a:lnSpc>
              <a:spcBef>
                <a:spcPts val="0"/>
              </a:spcBef>
              <a:buClr>
                <a:srgbClr val="ABE33F"/>
              </a:buClr>
              <a:buSzPct val="100000"/>
            </a:pPr>
            <a:r>
              <a:rPr lang="en-US" sz="1200">
                <a:solidFill>
                  <a:srgbClr val="ABE33F"/>
                </a:solidFill>
              </a:rPr>
              <a:t>Marine &amp; wilderness first aid</a:t>
            </a:r>
          </a:p>
          <a:p>
            <a:pPr lvl="0">
              <a:spcBef>
                <a:spcPts val="0"/>
              </a:spcBef>
              <a:buNone/>
            </a:pPr>
            <a:endParaRPr/>
          </a:p>
        </p:txBody>
      </p:sp>
      <p:sp>
        <p:nvSpPr>
          <p:cNvPr id="191" name="Shape 191"/>
          <p:cNvSpPr txBox="1"/>
          <p:nvPr/>
        </p:nvSpPr>
        <p:spPr>
          <a:xfrm>
            <a:off x="5932650" y="3165475"/>
            <a:ext cx="2951099" cy="3501899"/>
          </a:xfrm>
          <a:prstGeom prst="rect">
            <a:avLst/>
          </a:prstGeom>
          <a:noFill/>
          <a:ln>
            <a:noFill/>
          </a:ln>
        </p:spPr>
        <p:txBody>
          <a:bodyPr lIns="91425" tIns="91425" rIns="91425" bIns="91425" anchor="t" anchorCtr="0">
            <a:noAutofit/>
          </a:bodyPr>
          <a:lstStyle/>
          <a:p>
            <a:pPr marL="457200" lvl="0" indent="-304800" rtl="0">
              <a:lnSpc>
                <a:spcPct val="115000"/>
              </a:lnSpc>
              <a:spcBef>
                <a:spcPts val="0"/>
              </a:spcBef>
              <a:buClr>
                <a:srgbClr val="ABE33F"/>
              </a:buClr>
              <a:buSzPct val="100000"/>
            </a:pPr>
            <a:r>
              <a:rPr lang="en-US" sz="1200">
                <a:solidFill>
                  <a:srgbClr val="ABE33F"/>
                </a:solidFill>
              </a:rPr>
              <a:t>sign language</a:t>
            </a:r>
          </a:p>
          <a:p>
            <a:pPr marL="457200" lvl="0" indent="-304800" rtl="0">
              <a:lnSpc>
                <a:spcPct val="115000"/>
              </a:lnSpc>
              <a:spcBef>
                <a:spcPts val="0"/>
              </a:spcBef>
              <a:buClr>
                <a:srgbClr val="ABE33F"/>
              </a:buClr>
              <a:buSzPct val="100000"/>
            </a:pPr>
            <a:r>
              <a:rPr lang="en-US" sz="1200">
                <a:solidFill>
                  <a:srgbClr val="ABE33F"/>
                </a:solidFill>
              </a:rPr>
              <a:t>Specialized care (e.g., diabetes, dementia)</a:t>
            </a:r>
          </a:p>
          <a:p>
            <a:pPr marL="457200" lvl="0" indent="-304800" rtl="0">
              <a:lnSpc>
                <a:spcPct val="115000"/>
              </a:lnSpc>
              <a:spcBef>
                <a:spcPts val="0"/>
              </a:spcBef>
              <a:buClr>
                <a:srgbClr val="ABE33F"/>
              </a:buClr>
              <a:buSzPct val="100000"/>
            </a:pPr>
            <a:r>
              <a:rPr lang="en-US" sz="1200">
                <a:solidFill>
                  <a:srgbClr val="ABE33F"/>
                </a:solidFill>
              </a:rPr>
              <a:t>Sterile techniques</a:t>
            </a:r>
          </a:p>
          <a:p>
            <a:pPr marL="457200" lvl="0" indent="-304800" rtl="0">
              <a:lnSpc>
                <a:spcPct val="115000"/>
              </a:lnSpc>
              <a:spcBef>
                <a:spcPts val="0"/>
              </a:spcBef>
              <a:buClr>
                <a:srgbClr val="ABE33F"/>
              </a:buClr>
              <a:buSzPct val="100000"/>
            </a:pPr>
            <a:r>
              <a:rPr lang="en-US" sz="1200">
                <a:solidFill>
                  <a:srgbClr val="ABE33F"/>
                </a:solidFill>
              </a:rPr>
              <a:t>Suicide prevention</a:t>
            </a:r>
          </a:p>
          <a:p>
            <a:pPr marL="457200" lvl="0" indent="-304800" rtl="0">
              <a:lnSpc>
                <a:spcPct val="115000"/>
              </a:lnSpc>
              <a:spcBef>
                <a:spcPts val="0"/>
              </a:spcBef>
              <a:buClr>
                <a:srgbClr val="ABE33F"/>
              </a:buClr>
              <a:buSzPct val="100000"/>
            </a:pPr>
            <a:r>
              <a:rPr lang="en-US" sz="1200">
                <a:solidFill>
                  <a:srgbClr val="ABE33F"/>
                </a:solidFill>
              </a:rPr>
              <a:t>Waste management</a:t>
            </a:r>
          </a:p>
          <a:p>
            <a:pPr marL="457200" lvl="0" indent="-304800" rtl="0">
              <a:lnSpc>
                <a:spcPct val="115000"/>
              </a:lnSpc>
              <a:spcBef>
                <a:spcPts val="0"/>
              </a:spcBef>
              <a:buClr>
                <a:srgbClr val="ABE33F"/>
              </a:buClr>
              <a:buSzPct val="100000"/>
            </a:pPr>
            <a:r>
              <a:rPr lang="en-US" sz="1200">
                <a:solidFill>
                  <a:srgbClr val="ABE33F"/>
                </a:solidFill>
              </a:rPr>
              <a:t>Medical terminology</a:t>
            </a:r>
          </a:p>
          <a:p>
            <a:pPr marL="457200" lvl="0" indent="-304800" rtl="0">
              <a:lnSpc>
                <a:spcPct val="115000"/>
              </a:lnSpc>
              <a:spcBef>
                <a:spcPts val="0"/>
              </a:spcBef>
              <a:buClr>
                <a:srgbClr val="ABE33F"/>
              </a:buClr>
              <a:buSzPct val="100000"/>
            </a:pPr>
            <a:r>
              <a:rPr lang="en-US" sz="1200">
                <a:solidFill>
                  <a:srgbClr val="ABE33F"/>
                </a:solidFill>
              </a:rPr>
              <a:t>Non-violent crisis intervention</a:t>
            </a:r>
          </a:p>
          <a:p>
            <a:pPr marL="457200" lvl="0" indent="-304800" rtl="0">
              <a:lnSpc>
                <a:spcPct val="115000"/>
              </a:lnSpc>
              <a:spcBef>
                <a:spcPts val="0"/>
              </a:spcBef>
              <a:buClr>
                <a:srgbClr val="ABE33F"/>
              </a:buClr>
              <a:buSzPct val="100000"/>
            </a:pPr>
            <a:r>
              <a:rPr lang="en-US" sz="1200">
                <a:solidFill>
                  <a:srgbClr val="ABE33F"/>
                </a:solidFill>
              </a:rPr>
              <a:t>Personality inventory</a:t>
            </a:r>
          </a:p>
          <a:p>
            <a:pPr marL="457200" lvl="0" indent="-304800" rtl="0">
              <a:lnSpc>
                <a:spcPct val="115000"/>
              </a:lnSpc>
              <a:spcBef>
                <a:spcPts val="0"/>
              </a:spcBef>
              <a:buClr>
                <a:srgbClr val="ABE33F"/>
              </a:buClr>
              <a:buSzPct val="100000"/>
            </a:pPr>
            <a:r>
              <a:rPr lang="en-US" sz="1200">
                <a:solidFill>
                  <a:srgbClr val="ABE33F"/>
                </a:solidFill>
              </a:rPr>
              <a:t>Safe body mechanics</a:t>
            </a:r>
          </a:p>
          <a:p>
            <a:pPr marL="457200" lvl="0" indent="-304800" rtl="0">
              <a:lnSpc>
                <a:spcPct val="115000"/>
              </a:lnSpc>
              <a:spcBef>
                <a:spcPts val="0"/>
              </a:spcBef>
              <a:buClr>
                <a:srgbClr val="ABE33F"/>
              </a:buClr>
              <a:buSzPct val="100000"/>
            </a:pPr>
            <a:r>
              <a:rPr lang="en-US" sz="1200">
                <a:solidFill>
                  <a:srgbClr val="ABE33F"/>
                </a:solidFill>
              </a:rPr>
              <a:t>Safe food handling – basic</a:t>
            </a:r>
          </a:p>
          <a:p>
            <a:pPr lvl="0" rtl="0">
              <a:lnSpc>
                <a:spcPct val="115000"/>
              </a:lnSpc>
              <a:spcBef>
                <a:spcPts val="0"/>
              </a:spcBef>
              <a:buNone/>
            </a:pPr>
            <a:endParaRPr sz="1200">
              <a:solidFill>
                <a:srgbClr val="ABE33F"/>
              </a:solidFill>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a:spLocks noGrp="1"/>
          </p:cNvSpPr>
          <p:nvPr>
            <p:ph type="ctrTitle"/>
          </p:nvPr>
        </p:nvSpPr>
        <p:spPr>
          <a:xfrm>
            <a:off x="1893350" y="2448358"/>
            <a:ext cx="5513100" cy="1546500"/>
          </a:xfrm>
          <a:prstGeom prst="rect">
            <a:avLst/>
          </a:prstGeom>
        </p:spPr>
        <p:txBody>
          <a:bodyPr lIns="91425" tIns="91425" rIns="91425" bIns="91425" anchor="b" anchorCtr="0">
            <a:noAutofit/>
          </a:bodyPr>
          <a:lstStyle/>
          <a:p>
            <a:pPr lvl="0" rtl="0">
              <a:spcBef>
                <a:spcPts val="0"/>
              </a:spcBef>
              <a:buNone/>
            </a:pPr>
            <a:r>
              <a:rPr lang="en-US" sz="4800">
                <a:solidFill>
                  <a:srgbClr val="ABE33F"/>
                </a:solidFill>
              </a:rPr>
              <a:t>Pathways</a:t>
            </a:r>
          </a:p>
        </p:txBody>
      </p:sp>
      <p:grpSp>
        <p:nvGrpSpPr>
          <p:cNvPr id="197" name="Shape 197"/>
          <p:cNvGrpSpPr/>
          <p:nvPr/>
        </p:nvGrpSpPr>
        <p:grpSpPr>
          <a:xfrm>
            <a:off x="3737988" y="1634509"/>
            <a:ext cx="1668032" cy="1582581"/>
            <a:chOff x="4636075" y="261925"/>
            <a:chExt cx="401800" cy="475050"/>
          </a:xfrm>
        </p:grpSpPr>
        <p:sp>
          <p:nvSpPr>
            <p:cNvPr id="198" name="Shape 198"/>
            <p:cNvSpPr/>
            <p:nvPr/>
          </p:nvSpPr>
          <p:spPr>
            <a:xfrm>
              <a:off x="4665400" y="326650"/>
              <a:ext cx="372475" cy="97100"/>
            </a:xfrm>
            <a:custGeom>
              <a:avLst/>
              <a:gdLst/>
              <a:ahLst/>
              <a:cxnLst/>
              <a:rect l="0" t="0" r="0" b="0"/>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199" name="Shape 199"/>
            <p:cNvSpPr/>
            <p:nvPr/>
          </p:nvSpPr>
          <p:spPr>
            <a:xfrm>
              <a:off x="4636075" y="438375"/>
              <a:ext cx="372475" cy="97125"/>
            </a:xfrm>
            <a:custGeom>
              <a:avLst/>
              <a:gdLst/>
              <a:ahLst/>
              <a:cxnLst/>
              <a:rect l="0" t="0" r="0" b="0"/>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200" name="Shape 200"/>
            <p:cNvSpPr/>
            <p:nvPr/>
          </p:nvSpPr>
          <p:spPr>
            <a:xfrm>
              <a:off x="4814975" y="261925"/>
              <a:ext cx="44000" cy="50100"/>
            </a:xfrm>
            <a:custGeom>
              <a:avLst/>
              <a:gdLst/>
              <a:ahLst/>
              <a:cxnLst/>
              <a:rect l="0" t="0" r="0" b="0"/>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
          <p:nvSpPr>
            <p:cNvPr id="201" name="Shape 201"/>
            <p:cNvSpPr/>
            <p:nvPr/>
          </p:nvSpPr>
          <p:spPr>
            <a:xfrm>
              <a:off x="4814975" y="550125"/>
              <a:ext cx="44000" cy="186850"/>
            </a:xfrm>
            <a:custGeom>
              <a:avLst/>
              <a:gdLst/>
              <a:ahLst/>
              <a:cxnLst/>
              <a:rect l="0" t="0" r="0" b="0"/>
              <a:pathLst>
                <a:path w="1760" h="7474" extrusionOk="0">
                  <a:moveTo>
                    <a:pt x="1" y="0"/>
                  </a:moveTo>
                  <a:lnTo>
                    <a:pt x="1" y="7474"/>
                  </a:lnTo>
                  <a:lnTo>
                    <a:pt x="1759" y="7474"/>
                  </a:lnTo>
                  <a:lnTo>
                    <a:pt x="1759" y="0"/>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gr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Shape 207"/>
          <p:cNvPicPr preferRelativeResize="0"/>
          <p:nvPr/>
        </p:nvPicPr>
        <p:blipFill rotWithShape="1">
          <a:blip r:embed="rId3">
            <a:alphaModFix/>
          </a:blip>
          <a:srcRect l="19317" r="16505" b="36151"/>
          <a:stretch/>
        </p:blipFill>
        <p:spPr>
          <a:xfrm>
            <a:off x="0" y="0"/>
            <a:ext cx="9144001" cy="6857999"/>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Shape 212"/>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Shape 217"/>
          <p:cNvPicPr preferRelativeResize="0"/>
          <p:nvPr/>
        </p:nvPicPr>
        <p:blipFill rotWithShape="1">
          <a:blip r:embed="rId3">
            <a:alphaModFix/>
          </a:blip>
          <a:srcRect t="38798"/>
          <a:stretch/>
        </p:blipFill>
        <p:spPr>
          <a:xfrm>
            <a:off x="0" y="0"/>
            <a:ext cx="9144000" cy="6858000"/>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ctrTitle"/>
          </p:nvPr>
        </p:nvSpPr>
        <p:spPr>
          <a:xfrm>
            <a:off x="43250" y="2456975"/>
            <a:ext cx="8812500" cy="1546500"/>
          </a:xfrm>
          <a:prstGeom prst="rect">
            <a:avLst/>
          </a:prstGeom>
        </p:spPr>
        <p:txBody>
          <a:bodyPr lIns="91425" tIns="91425" rIns="91425" bIns="91425" anchor="b" anchorCtr="0">
            <a:noAutofit/>
          </a:bodyPr>
          <a:lstStyle/>
          <a:p>
            <a:pPr lvl="0" rtl="0">
              <a:spcBef>
                <a:spcPts val="0"/>
              </a:spcBef>
              <a:buNone/>
            </a:pPr>
            <a:r>
              <a:rPr lang="en-US" sz="4800">
                <a:solidFill>
                  <a:srgbClr val="ABE33F"/>
                </a:solidFill>
              </a:rPr>
              <a:t>Frequently Asked Questions</a:t>
            </a:r>
          </a:p>
        </p:txBody>
      </p:sp>
      <p:sp>
        <p:nvSpPr>
          <p:cNvPr id="223" name="Shape 223"/>
          <p:cNvSpPr/>
          <p:nvPr/>
        </p:nvSpPr>
        <p:spPr>
          <a:xfrm>
            <a:off x="3660988" y="1798801"/>
            <a:ext cx="1822032" cy="1288602"/>
          </a:xfrm>
          <a:custGeom>
            <a:avLst/>
            <a:gdLst/>
            <a:ahLst/>
            <a:cxnLst/>
            <a:rect l="0" t="0" r="0" b="0"/>
            <a:pathLst>
              <a:path w="15290" h="15290" extrusionOk="0">
                <a:moveTo>
                  <a:pt x="4519" y="6815"/>
                </a:moveTo>
                <a:lnTo>
                  <a:pt x="4690" y="6839"/>
                </a:lnTo>
                <a:lnTo>
                  <a:pt x="4861" y="6888"/>
                </a:lnTo>
                <a:lnTo>
                  <a:pt x="5007" y="6986"/>
                </a:lnTo>
                <a:lnTo>
                  <a:pt x="5154" y="7084"/>
                </a:lnTo>
                <a:lnTo>
                  <a:pt x="5252" y="7230"/>
                </a:lnTo>
                <a:lnTo>
                  <a:pt x="5325" y="7401"/>
                </a:lnTo>
                <a:lnTo>
                  <a:pt x="5374" y="7572"/>
                </a:lnTo>
                <a:lnTo>
                  <a:pt x="5398" y="7767"/>
                </a:lnTo>
                <a:lnTo>
                  <a:pt x="5374" y="7963"/>
                </a:lnTo>
                <a:lnTo>
                  <a:pt x="5325" y="8134"/>
                </a:lnTo>
                <a:lnTo>
                  <a:pt x="5252" y="8305"/>
                </a:lnTo>
                <a:lnTo>
                  <a:pt x="5154" y="8451"/>
                </a:lnTo>
                <a:lnTo>
                  <a:pt x="5007" y="8549"/>
                </a:lnTo>
                <a:lnTo>
                  <a:pt x="4861" y="8647"/>
                </a:lnTo>
                <a:lnTo>
                  <a:pt x="4690" y="8696"/>
                </a:lnTo>
                <a:lnTo>
                  <a:pt x="4519" y="8720"/>
                </a:lnTo>
                <a:lnTo>
                  <a:pt x="4348" y="8696"/>
                </a:lnTo>
                <a:lnTo>
                  <a:pt x="4177" y="8647"/>
                </a:lnTo>
                <a:lnTo>
                  <a:pt x="4030" y="8549"/>
                </a:lnTo>
                <a:lnTo>
                  <a:pt x="3884" y="8451"/>
                </a:lnTo>
                <a:lnTo>
                  <a:pt x="3786" y="8305"/>
                </a:lnTo>
                <a:lnTo>
                  <a:pt x="3713" y="8134"/>
                </a:lnTo>
                <a:lnTo>
                  <a:pt x="3664" y="7963"/>
                </a:lnTo>
                <a:lnTo>
                  <a:pt x="3640" y="7767"/>
                </a:lnTo>
                <a:lnTo>
                  <a:pt x="3664" y="7572"/>
                </a:lnTo>
                <a:lnTo>
                  <a:pt x="3713" y="7401"/>
                </a:lnTo>
                <a:lnTo>
                  <a:pt x="3786" y="7230"/>
                </a:lnTo>
                <a:lnTo>
                  <a:pt x="3884" y="7084"/>
                </a:lnTo>
                <a:lnTo>
                  <a:pt x="4030" y="6986"/>
                </a:lnTo>
                <a:lnTo>
                  <a:pt x="4177" y="6888"/>
                </a:lnTo>
                <a:lnTo>
                  <a:pt x="4348" y="6839"/>
                </a:lnTo>
                <a:lnTo>
                  <a:pt x="4519" y="6815"/>
                </a:lnTo>
                <a:close/>
                <a:moveTo>
                  <a:pt x="10771" y="6815"/>
                </a:moveTo>
                <a:lnTo>
                  <a:pt x="10942" y="6839"/>
                </a:lnTo>
                <a:lnTo>
                  <a:pt x="11113" y="6888"/>
                </a:lnTo>
                <a:lnTo>
                  <a:pt x="11260" y="6986"/>
                </a:lnTo>
                <a:lnTo>
                  <a:pt x="11406" y="7084"/>
                </a:lnTo>
                <a:lnTo>
                  <a:pt x="11504" y="7230"/>
                </a:lnTo>
                <a:lnTo>
                  <a:pt x="11577" y="7401"/>
                </a:lnTo>
                <a:lnTo>
                  <a:pt x="11626" y="7572"/>
                </a:lnTo>
                <a:lnTo>
                  <a:pt x="11650" y="7767"/>
                </a:lnTo>
                <a:lnTo>
                  <a:pt x="11626" y="7963"/>
                </a:lnTo>
                <a:lnTo>
                  <a:pt x="11577" y="8134"/>
                </a:lnTo>
                <a:lnTo>
                  <a:pt x="11504" y="8305"/>
                </a:lnTo>
                <a:lnTo>
                  <a:pt x="11406" y="8451"/>
                </a:lnTo>
                <a:lnTo>
                  <a:pt x="11260" y="8549"/>
                </a:lnTo>
                <a:lnTo>
                  <a:pt x="11113" y="8647"/>
                </a:lnTo>
                <a:lnTo>
                  <a:pt x="10942" y="8696"/>
                </a:lnTo>
                <a:lnTo>
                  <a:pt x="10771" y="8720"/>
                </a:lnTo>
                <a:lnTo>
                  <a:pt x="10600" y="8696"/>
                </a:lnTo>
                <a:lnTo>
                  <a:pt x="10429" y="8647"/>
                </a:lnTo>
                <a:lnTo>
                  <a:pt x="10283" y="8549"/>
                </a:lnTo>
                <a:lnTo>
                  <a:pt x="10136" y="8451"/>
                </a:lnTo>
                <a:lnTo>
                  <a:pt x="10038" y="8305"/>
                </a:lnTo>
                <a:lnTo>
                  <a:pt x="9965" y="8134"/>
                </a:lnTo>
                <a:lnTo>
                  <a:pt x="9916" y="7963"/>
                </a:lnTo>
                <a:lnTo>
                  <a:pt x="9892" y="7767"/>
                </a:lnTo>
                <a:lnTo>
                  <a:pt x="9916" y="7572"/>
                </a:lnTo>
                <a:lnTo>
                  <a:pt x="9965" y="7401"/>
                </a:lnTo>
                <a:lnTo>
                  <a:pt x="10038" y="7230"/>
                </a:lnTo>
                <a:lnTo>
                  <a:pt x="10136" y="7084"/>
                </a:lnTo>
                <a:lnTo>
                  <a:pt x="10283" y="6986"/>
                </a:lnTo>
                <a:lnTo>
                  <a:pt x="10429" y="6888"/>
                </a:lnTo>
                <a:lnTo>
                  <a:pt x="10600" y="6839"/>
                </a:lnTo>
                <a:lnTo>
                  <a:pt x="10771" y="6815"/>
                </a:lnTo>
                <a:close/>
                <a:moveTo>
                  <a:pt x="11699" y="10503"/>
                </a:moveTo>
                <a:lnTo>
                  <a:pt x="11797" y="10527"/>
                </a:lnTo>
                <a:lnTo>
                  <a:pt x="11895" y="10576"/>
                </a:lnTo>
                <a:lnTo>
                  <a:pt x="11968" y="10625"/>
                </a:lnTo>
                <a:lnTo>
                  <a:pt x="12041" y="10674"/>
                </a:lnTo>
                <a:lnTo>
                  <a:pt x="12090" y="10771"/>
                </a:lnTo>
                <a:lnTo>
                  <a:pt x="12114" y="10845"/>
                </a:lnTo>
                <a:lnTo>
                  <a:pt x="12139" y="10942"/>
                </a:lnTo>
                <a:lnTo>
                  <a:pt x="12139" y="11040"/>
                </a:lnTo>
                <a:lnTo>
                  <a:pt x="12114" y="11138"/>
                </a:lnTo>
                <a:lnTo>
                  <a:pt x="12090" y="11236"/>
                </a:lnTo>
                <a:lnTo>
                  <a:pt x="12041" y="11309"/>
                </a:lnTo>
                <a:lnTo>
                  <a:pt x="11968" y="11382"/>
                </a:lnTo>
                <a:lnTo>
                  <a:pt x="11895" y="11431"/>
                </a:lnTo>
                <a:lnTo>
                  <a:pt x="11797" y="11455"/>
                </a:lnTo>
                <a:lnTo>
                  <a:pt x="7792" y="12701"/>
                </a:lnTo>
                <a:lnTo>
                  <a:pt x="7645" y="12725"/>
                </a:lnTo>
                <a:lnTo>
                  <a:pt x="7498" y="12701"/>
                </a:lnTo>
                <a:lnTo>
                  <a:pt x="7352" y="12628"/>
                </a:lnTo>
                <a:lnTo>
                  <a:pt x="7254" y="12530"/>
                </a:lnTo>
                <a:lnTo>
                  <a:pt x="7181" y="12383"/>
                </a:lnTo>
                <a:lnTo>
                  <a:pt x="7157" y="12286"/>
                </a:lnTo>
                <a:lnTo>
                  <a:pt x="7157" y="12188"/>
                </a:lnTo>
                <a:lnTo>
                  <a:pt x="7181" y="12090"/>
                </a:lnTo>
                <a:lnTo>
                  <a:pt x="7205" y="12017"/>
                </a:lnTo>
                <a:lnTo>
                  <a:pt x="7254" y="11919"/>
                </a:lnTo>
                <a:lnTo>
                  <a:pt x="7327" y="11871"/>
                </a:lnTo>
                <a:lnTo>
                  <a:pt x="7401" y="11797"/>
                </a:lnTo>
                <a:lnTo>
                  <a:pt x="7498" y="11773"/>
                </a:lnTo>
                <a:lnTo>
                  <a:pt x="11504" y="10527"/>
                </a:lnTo>
                <a:lnTo>
                  <a:pt x="11602" y="10503"/>
                </a:lnTo>
                <a:close/>
                <a:moveTo>
                  <a:pt x="7254" y="1"/>
                </a:moveTo>
                <a:lnTo>
                  <a:pt x="6863" y="50"/>
                </a:lnTo>
                <a:lnTo>
                  <a:pt x="6473" y="99"/>
                </a:lnTo>
                <a:lnTo>
                  <a:pt x="6106" y="147"/>
                </a:lnTo>
                <a:lnTo>
                  <a:pt x="5740" y="245"/>
                </a:lnTo>
                <a:lnTo>
                  <a:pt x="5374" y="343"/>
                </a:lnTo>
                <a:lnTo>
                  <a:pt x="5007" y="465"/>
                </a:lnTo>
                <a:lnTo>
                  <a:pt x="4665" y="611"/>
                </a:lnTo>
                <a:lnTo>
                  <a:pt x="4323" y="758"/>
                </a:lnTo>
                <a:lnTo>
                  <a:pt x="4006" y="929"/>
                </a:lnTo>
                <a:lnTo>
                  <a:pt x="3688" y="1100"/>
                </a:lnTo>
                <a:lnTo>
                  <a:pt x="3371" y="1295"/>
                </a:lnTo>
                <a:lnTo>
                  <a:pt x="3078" y="1515"/>
                </a:lnTo>
                <a:lnTo>
                  <a:pt x="2785" y="1735"/>
                </a:lnTo>
                <a:lnTo>
                  <a:pt x="2516" y="1979"/>
                </a:lnTo>
                <a:lnTo>
                  <a:pt x="2247" y="2248"/>
                </a:lnTo>
                <a:lnTo>
                  <a:pt x="1979" y="2516"/>
                </a:lnTo>
                <a:lnTo>
                  <a:pt x="1735" y="2785"/>
                </a:lnTo>
                <a:lnTo>
                  <a:pt x="1515" y="3078"/>
                </a:lnTo>
                <a:lnTo>
                  <a:pt x="1295" y="3371"/>
                </a:lnTo>
                <a:lnTo>
                  <a:pt x="1100" y="3689"/>
                </a:lnTo>
                <a:lnTo>
                  <a:pt x="929" y="4006"/>
                </a:lnTo>
                <a:lnTo>
                  <a:pt x="758" y="4324"/>
                </a:lnTo>
                <a:lnTo>
                  <a:pt x="611" y="4666"/>
                </a:lnTo>
                <a:lnTo>
                  <a:pt x="465" y="5008"/>
                </a:lnTo>
                <a:lnTo>
                  <a:pt x="342" y="5374"/>
                </a:lnTo>
                <a:lnTo>
                  <a:pt x="245" y="5740"/>
                </a:lnTo>
                <a:lnTo>
                  <a:pt x="147" y="6107"/>
                </a:lnTo>
                <a:lnTo>
                  <a:pt x="98" y="6473"/>
                </a:lnTo>
                <a:lnTo>
                  <a:pt x="49" y="6864"/>
                </a:lnTo>
                <a:lnTo>
                  <a:pt x="1" y="7255"/>
                </a:lnTo>
                <a:lnTo>
                  <a:pt x="1" y="7645"/>
                </a:lnTo>
                <a:lnTo>
                  <a:pt x="1" y="8036"/>
                </a:lnTo>
                <a:lnTo>
                  <a:pt x="49" y="8427"/>
                </a:lnTo>
                <a:lnTo>
                  <a:pt x="98" y="8818"/>
                </a:lnTo>
                <a:lnTo>
                  <a:pt x="147" y="9184"/>
                </a:lnTo>
                <a:lnTo>
                  <a:pt x="245" y="9550"/>
                </a:lnTo>
                <a:lnTo>
                  <a:pt x="342" y="9917"/>
                </a:lnTo>
                <a:lnTo>
                  <a:pt x="465" y="10283"/>
                </a:lnTo>
                <a:lnTo>
                  <a:pt x="611" y="10625"/>
                </a:lnTo>
                <a:lnTo>
                  <a:pt x="758" y="10967"/>
                </a:lnTo>
                <a:lnTo>
                  <a:pt x="929" y="11284"/>
                </a:lnTo>
                <a:lnTo>
                  <a:pt x="1100" y="11602"/>
                </a:lnTo>
                <a:lnTo>
                  <a:pt x="1295" y="11919"/>
                </a:lnTo>
                <a:lnTo>
                  <a:pt x="1515" y="12212"/>
                </a:lnTo>
                <a:lnTo>
                  <a:pt x="1735" y="12506"/>
                </a:lnTo>
                <a:lnTo>
                  <a:pt x="1979" y="12774"/>
                </a:lnTo>
                <a:lnTo>
                  <a:pt x="2247" y="13043"/>
                </a:lnTo>
                <a:lnTo>
                  <a:pt x="2516" y="13311"/>
                </a:lnTo>
                <a:lnTo>
                  <a:pt x="2785" y="13556"/>
                </a:lnTo>
                <a:lnTo>
                  <a:pt x="3078" y="13776"/>
                </a:lnTo>
                <a:lnTo>
                  <a:pt x="3371" y="13995"/>
                </a:lnTo>
                <a:lnTo>
                  <a:pt x="3688" y="14191"/>
                </a:lnTo>
                <a:lnTo>
                  <a:pt x="4006" y="14362"/>
                </a:lnTo>
                <a:lnTo>
                  <a:pt x="4323" y="14533"/>
                </a:lnTo>
                <a:lnTo>
                  <a:pt x="4665" y="14679"/>
                </a:lnTo>
                <a:lnTo>
                  <a:pt x="5007" y="14826"/>
                </a:lnTo>
                <a:lnTo>
                  <a:pt x="5374" y="14948"/>
                </a:lnTo>
                <a:lnTo>
                  <a:pt x="5740" y="15046"/>
                </a:lnTo>
                <a:lnTo>
                  <a:pt x="6106" y="15143"/>
                </a:lnTo>
                <a:lnTo>
                  <a:pt x="6473" y="15192"/>
                </a:lnTo>
                <a:lnTo>
                  <a:pt x="6863" y="15241"/>
                </a:lnTo>
                <a:lnTo>
                  <a:pt x="7254" y="15290"/>
                </a:lnTo>
                <a:lnTo>
                  <a:pt x="8036" y="15290"/>
                </a:lnTo>
                <a:lnTo>
                  <a:pt x="8427" y="15241"/>
                </a:lnTo>
                <a:lnTo>
                  <a:pt x="8817" y="15192"/>
                </a:lnTo>
                <a:lnTo>
                  <a:pt x="9184" y="15143"/>
                </a:lnTo>
                <a:lnTo>
                  <a:pt x="9550" y="15046"/>
                </a:lnTo>
                <a:lnTo>
                  <a:pt x="9916" y="14948"/>
                </a:lnTo>
                <a:lnTo>
                  <a:pt x="10283" y="14826"/>
                </a:lnTo>
                <a:lnTo>
                  <a:pt x="10625" y="14679"/>
                </a:lnTo>
                <a:lnTo>
                  <a:pt x="10967" y="14533"/>
                </a:lnTo>
                <a:lnTo>
                  <a:pt x="11284" y="14362"/>
                </a:lnTo>
                <a:lnTo>
                  <a:pt x="11602" y="14191"/>
                </a:lnTo>
                <a:lnTo>
                  <a:pt x="11919" y="13995"/>
                </a:lnTo>
                <a:lnTo>
                  <a:pt x="12212" y="13776"/>
                </a:lnTo>
                <a:lnTo>
                  <a:pt x="12505" y="13556"/>
                </a:lnTo>
                <a:lnTo>
                  <a:pt x="12774" y="13311"/>
                </a:lnTo>
                <a:lnTo>
                  <a:pt x="13042" y="13043"/>
                </a:lnTo>
                <a:lnTo>
                  <a:pt x="13311" y="12774"/>
                </a:lnTo>
                <a:lnTo>
                  <a:pt x="13555" y="12506"/>
                </a:lnTo>
                <a:lnTo>
                  <a:pt x="13775" y="12212"/>
                </a:lnTo>
                <a:lnTo>
                  <a:pt x="13995" y="11919"/>
                </a:lnTo>
                <a:lnTo>
                  <a:pt x="14190" y="11602"/>
                </a:lnTo>
                <a:lnTo>
                  <a:pt x="14361" y="11284"/>
                </a:lnTo>
                <a:lnTo>
                  <a:pt x="14532" y="10967"/>
                </a:lnTo>
                <a:lnTo>
                  <a:pt x="14679" y="10625"/>
                </a:lnTo>
                <a:lnTo>
                  <a:pt x="14825" y="10283"/>
                </a:lnTo>
                <a:lnTo>
                  <a:pt x="14947" y="9917"/>
                </a:lnTo>
                <a:lnTo>
                  <a:pt x="15045" y="9550"/>
                </a:lnTo>
                <a:lnTo>
                  <a:pt x="15143" y="9184"/>
                </a:lnTo>
                <a:lnTo>
                  <a:pt x="15192" y="8818"/>
                </a:lnTo>
                <a:lnTo>
                  <a:pt x="15241" y="8427"/>
                </a:lnTo>
                <a:lnTo>
                  <a:pt x="15289" y="8036"/>
                </a:lnTo>
                <a:lnTo>
                  <a:pt x="15289" y="7645"/>
                </a:lnTo>
                <a:lnTo>
                  <a:pt x="15289" y="7255"/>
                </a:lnTo>
                <a:lnTo>
                  <a:pt x="15241" y="6864"/>
                </a:lnTo>
                <a:lnTo>
                  <a:pt x="15192" y="6473"/>
                </a:lnTo>
                <a:lnTo>
                  <a:pt x="15143" y="6107"/>
                </a:lnTo>
                <a:lnTo>
                  <a:pt x="15045" y="5740"/>
                </a:lnTo>
                <a:lnTo>
                  <a:pt x="14947" y="5374"/>
                </a:lnTo>
                <a:lnTo>
                  <a:pt x="14825" y="5008"/>
                </a:lnTo>
                <a:lnTo>
                  <a:pt x="14679" y="4666"/>
                </a:lnTo>
                <a:lnTo>
                  <a:pt x="14532" y="4324"/>
                </a:lnTo>
                <a:lnTo>
                  <a:pt x="14361" y="4006"/>
                </a:lnTo>
                <a:lnTo>
                  <a:pt x="14190" y="3689"/>
                </a:lnTo>
                <a:lnTo>
                  <a:pt x="13995" y="3371"/>
                </a:lnTo>
                <a:lnTo>
                  <a:pt x="13775" y="3078"/>
                </a:lnTo>
                <a:lnTo>
                  <a:pt x="13555" y="2785"/>
                </a:lnTo>
                <a:lnTo>
                  <a:pt x="13311" y="2516"/>
                </a:lnTo>
                <a:lnTo>
                  <a:pt x="13042" y="2248"/>
                </a:lnTo>
                <a:lnTo>
                  <a:pt x="12774" y="1979"/>
                </a:lnTo>
                <a:lnTo>
                  <a:pt x="12505" y="1735"/>
                </a:lnTo>
                <a:lnTo>
                  <a:pt x="12212" y="1515"/>
                </a:lnTo>
                <a:lnTo>
                  <a:pt x="11919" y="1295"/>
                </a:lnTo>
                <a:lnTo>
                  <a:pt x="11602" y="1100"/>
                </a:lnTo>
                <a:lnTo>
                  <a:pt x="11284" y="929"/>
                </a:lnTo>
                <a:lnTo>
                  <a:pt x="10967" y="758"/>
                </a:lnTo>
                <a:lnTo>
                  <a:pt x="10625" y="611"/>
                </a:lnTo>
                <a:lnTo>
                  <a:pt x="10283" y="465"/>
                </a:lnTo>
                <a:lnTo>
                  <a:pt x="9916" y="343"/>
                </a:lnTo>
                <a:lnTo>
                  <a:pt x="9550" y="245"/>
                </a:lnTo>
                <a:lnTo>
                  <a:pt x="9184" y="147"/>
                </a:lnTo>
                <a:lnTo>
                  <a:pt x="8817" y="99"/>
                </a:lnTo>
                <a:lnTo>
                  <a:pt x="8427" y="50"/>
                </a:lnTo>
                <a:lnTo>
                  <a:pt x="8036" y="1"/>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228"/>
        <p:cNvGrpSpPr/>
        <p:nvPr/>
      </p:nvGrpSpPr>
      <p:grpSpPr>
        <a:xfrm>
          <a:off x="0" y="0"/>
          <a:ext cx="0" cy="0"/>
          <a:chOff x="0" y="0"/>
          <a:chExt cx="0" cy="0"/>
        </a:xfrm>
      </p:grpSpPr>
      <p:sp>
        <p:nvSpPr>
          <p:cNvPr id="229" name="Shape 229"/>
          <p:cNvSpPr txBox="1"/>
          <p:nvPr/>
        </p:nvSpPr>
        <p:spPr>
          <a:xfrm>
            <a:off x="934000" y="1824750"/>
            <a:ext cx="7843799" cy="5111099"/>
          </a:xfrm>
          <a:prstGeom prst="rect">
            <a:avLst/>
          </a:prstGeom>
          <a:noFill/>
          <a:ln>
            <a:noFill/>
          </a:ln>
        </p:spPr>
        <p:txBody>
          <a:bodyPr lIns="91425" tIns="91425" rIns="91425" bIns="91425" anchor="t" anchorCtr="0">
            <a:noAutofit/>
          </a:bodyPr>
          <a:lstStyle/>
          <a:p>
            <a:pPr marL="457200" lvl="0" indent="-457200" rtl="0">
              <a:spcBef>
                <a:spcPts val="0"/>
              </a:spcBef>
              <a:buClr>
                <a:srgbClr val="ABE33F"/>
              </a:buClr>
              <a:buSzPct val="100000"/>
              <a:buChar char="●"/>
            </a:pPr>
            <a:r>
              <a:rPr lang="en-US" sz="3600">
                <a:solidFill>
                  <a:srgbClr val="ABE33F"/>
                </a:solidFill>
              </a:rPr>
              <a:t>Co-op Workplace Education</a:t>
            </a:r>
          </a:p>
          <a:p>
            <a:pPr marL="457200" lvl="0" indent="-457200" rtl="0">
              <a:spcBef>
                <a:spcPts val="0"/>
              </a:spcBef>
              <a:buClr>
                <a:srgbClr val="ABE33F"/>
              </a:buClr>
              <a:buSzPct val="100000"/>
              <a:buChar char="●"/>
            </a:pPr>
            <a:r>
              <a:rPr lang="en-US" sz="3600">
                <a:solidFill>
                  <a:srgbClr val="ABE33F"/>
                </a:solidFill>
              </a:rPr>
              <a:t>Recognized by Universities and Colleges across Ontario</a:t>
            </a:r>
          </a:p>
          <a:p>
            <a:pPr marL="457200" lvl="0" indent="-457200" rtl="0">
              <a:spcBef>
                <a:spcPts val="0"/>
              </a:spcBef>
              <a:buClr>
                <a:srgbClr val="ABE33F"/>
              </a:buClr>
              <a:buSzPct val="100000"/>
              <a:buChar char="●"/>
            </a:pPr>
            <a:r>
              <a:rPr lang="en-US" sz="3600">
                <a:solidFill>
                  <a:srgbClr val="ABE33F"/>
                </a:solidFill>
              </a:rPr>
              <a:t>Sector Specific Workshops and Training</a:t>
            </a:r>
          </a:p>
          <a:p>
            <a:pPr marL="457200" lvl="0" indent="-457200">
              <a:spcBef>
                <a:spcPts val="0"/>
              </a:spcBef>
              <a:buClr>
                <a:srgbClr val="ABE33F"/>
              </a:buClr>
              <a:buSzPct val="100000"/>
              <a:buChar char="●"/>
            </a:pPr>
            <a:r>
              <a:rPr lang="en-US" sz="3600">
                <a:solidFill>
                  <a:srgbClr val="ABE33F"/>
                </a:solidFill>
              </a:rPr>
              <a:t>Reach Aheads and Experiential Learning</a:t>
            </a:r>
          </a:p>
        </p:txBody>
      </p:sp>
      <p:sp>
        <p:nvSpPr>
          <p:cNvPr id="230" name="Shape 230"/>
          <p:cNvSpPr txBox="1">
            <a:spLocks noGrp="1"/>
          </p:cNvSpPr>
          <p:nvPr>
            <p:ph type="title"/>
          </p:nvPr>
        </p:nvSpPr>
        <p:spPr>
          <a:xfrm>
            <a:off x="95100" y="484300"/>
            <a:ext cx="6468900" cy="908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3200" b="0">
                <a:solidFill>
                  <a:srgbClr val="004C52"/>
                </a:solidFill>
                <a:latin typeface="Arial"/>
                <a:ea typeface="Arial"/>
                <a:cs typeface="Arial"/>
                <a:sym typeface="Arial"/>
              </a:rPr>
              <a:t>What Are the Benefits of SHSM?</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234"/>
        <p:cNvGrpSpPr/>
        <p:nvPr/>
      </p:nvGrpSpPr>
      <p:grpSpPr>
        <a:xfrm>
          <a:off x="0" y="0"/>
          <a:ext cx="0" cy="0"/>
          <a:chOff x="0" y="0"/>
          <a:chExt cx="0" cy="0"/>
        </a:xfrm>
      </p:grpSpPr>
      <p:pic>
        <p:nvPicPr>
          <p:cNvPr id="235" name="Shape 235"/>
          <p:cNvPicPr preferRelativeResize="0">
            <a:picLocks noGrp="1"/>
          </p:cNvPicPr>
          <p:nvPr>
            <p:ph type="body" idx="1"/>
          </p:nvPr>
        </p:nvPicPr>
        <p:blipFill rotWithShape="1">
          <a:blip r:embed="rId3">
            <a:alphaModFix/>
          </a:blip>
          <a:srcRect/>
          <a:stretch/>
        </p:blipFill>
        <p:spPr>
          <a:xfrm rot="-1060294">
            <a:off x="457198" y="1371599"/>
            <a:ext cx="5534023" cy="4024313"/>
          </a:xfrm>
          <a:prstGeom prst="rect">
            <a:avLst/>
          </a:prstGeom>
          <a:noFill/>
          <a:ln>
            <a:noFill/>
          </a:ln>
        </p:spPr>
      </p:pic>
      <p:pic>
        <p:nvPicPr>
          <p:cNvPr id="236" name="Shape 236"/>
          <p:cNvPicPr preferRelativeResize="0">
            <a:picLocks noGrp="1"/>
          </p:cNvPicPr>
          <p:nvPr>
            <p:ph type="body" idx="2"/>
          </p:nvPr>
        </p:nvPicPr>
        <p:blipFill rotWithShape="1">
          <a:blip r:embed="rId4">
            <a:alphaModFix/>
          </a:blip>
          <a:srcRect/>
          <a:stretch/>
        </p:blipFill>
        <p:spPr>
          <a:xfrm rot="581009">
            <a:off x="4356100" y="549273"/>
            <a:ext cx="4433886" cy="6095998"/>
          </a:xfrm>
          <a:prstGeom prst="rect">
            <a:avLst/>
          </a:prstGeom>
          <a:noFill/>
          <a:ln>
            <a:noFill/>
          </a:ln>
        </p:spPr>
      </p:pic>
      <p:sp>
        <p:nvSpPr>
          <p:cNvPr id="237" name="Shape 237"/>
          <p:cNvSpPr txBox="1">
            <a:spLocks noGrp="1"/>
          </p:cNvSpPr>
          <p:nvPr>
            <p:ph type="title"/>
          </p:nvPr>
        </p:nvSpPr>
        <p:spPr>
          <a:xfrm>
            <a:off x="0" y="274637"/>
            <a:ext cx="3635373" cy="77787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3200" b="0" i="0" u="none" strike="noStrike" cap="none">
                <a:solidFill>
                  <a:srgbClr val="ABE33F"/>
                </a:solidFill>
                <a:latin typeface="Arial"/>
                <a:ea typeface="Arial"/>
                <a:cs typeface="Arial"/>
                <a:sym typeface="Arial"/>
              </a:rPr>
              <a:t>SHSM Recognition</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
                                        </p:tgtEl>
                                        <p:attrNameLst>
                                          <p:attrName>style.visibility</p:attrName>
                                        </p:attrNameLst>
                                      </p:cBhvr>
                                      <p:to>
                                        <p:strVal val="visible"/>
                                      </p:to>
                                    </p:set>
                                    <p:animEffect transition="in" filter="fade">
                                      <p:cBhvr>
                                        <p:cTn id="7" dur="2000"/>
                                        <p:tgtEl>
                                          <p:spTgt spid="23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36"/>
                                        </p:tgtEl>
                                        <p:attrNameLst>
                                          <p:attrName>style.visibility</p:attrName>
                                        </p:attrNameLst>
                                      </p:cBhvr>
                                      <p:to>
                                        <p:strVal val="visible"/>
                                      </p:to>
                                    </p:set>
                                    <p:animEffect transition="in" filter="fade">
                                      <p:cBhvr>
                                        <p:cTn id="11" dur="20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4C52"/>
        </a:solidFill>
        <a:effectLst/>
      </p:bgPr>
    </p:bg>
    <p:spTree>
      <p:nvGrpSpPr>
        <p:cNvPr id="1" name="Shape 241"/>
        <p:cNvGrpSpPr/>
        <p:nvPr/>
      </p:nvGrpSpPr>
      <p:grpSpPr>
        <a:xfrm>
          <a:off x="0" y="0"/>
          <a:ext cx="0" cy="0"/>
          <a:chOff x="0" y="0"/>
          <a:chExt cx="0" cy="0"/>
        </a:xfrm>
      </p:grpSpPr>
      <p:sp>
        <p:nvSpPr>
          <p:cNvPr id="242" name="Shape 242"/>
          <p:cNvSpPr txBox="1"/>
          <p:nvPr/>
        </p:nvSpPr>
        <p:spPr>
          <a:xfrm>
            <a:off x="743725" y="1897500"/>
            <a:ext cx="8105700" cy="462330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rgbClr val="ABE33F"/>
              </a:buClr>
              <a:buSzPct val="100000"/>
              <a:buChar char="●"/>
            </a:pPr>
            <a:r>
              <a:rPr lang="en-US" sz="3600">
                <a:solidFill>
                  <a:srgbClr val="ABE33F"/>
                </a:solidFill>
              </a:rPr>
              <a:t>Register by filling out the Google Form.</a:t>
            </a:r>
          </a:p>
          <a:p>
            <a:pPr marL="457200" marR="0" lvl="0" indent="-457200" algn="l" rtl="0">
              <a:lnSpc>
                <a:spcPct val="100000"/>
              </a:lnSpc>
              <a:spcBef>
                <a:spcPts val="0"/>
              </a:spcBef>
              <a:spcAft>
                <a:spcPts val="0"/>
              </a:spcAft>
              <a:buClr>
                <a:srgbClr val="ABE33F"/>
              </a:buClr>
              <a:buSzPct val="100000"/>
              <a:buChar char="●"/>
            </a:pPr>
            <a:r>
              <a:rPr lang="en-US" sz="3600">
                <a:solidFill>
                  <a:srgbClr val="ABE33F"/>
                </a:solidFill>
              </a:rPr>
              <a:t>You can find the link in the Guidance Office or on our Facebook Page.</a:t>
            </a:r>
          </a:p>
          <a:p>
            <a:pPr marL="457200" lvl="0" indent="-457200" rtl="0">
              <a:spcBef>
                <a:spcPts val="0"/>
              </a:spcBef>
              <a:buClr>
                <a:srgbClr val="ABE33F"/>
              </a:buClr>
              <a:buSzPct val="100000"/>
              <a:buChar char="●"/>
            </a:pPr>
            <a:r>
              <a:rPr lang="en-US" sz="3600">
                <a:solidFill>
                  <a:srgbClr val="ABE33F"/>
                </a:solidFill>
              </a:rPr>
              <a:t>For more information make an appointment to speak to your Guidance counsellor </a:t>
            </a:r>
          </a:p>
          <a:p>
            <a:pPr marR="0" lvl="0" algn="l" rtl="0">
              <a:lnSpc>
                <a:spcPct val="100000"/>
              </a:lnSpc>
              <a:spcBef>
                <a:spcPts val="0"/>
              </a:spcBef>
              <a:spcAft>
                <a:spcPts val="0"/>
              </a:spcAft>
              <a:buNone/>
            </a:pPr>
            <a:endParaRPr sz="2400">
              <a:solidFill>
                <a:srgbClr val="ABE33F"/>
              </a:solidFill>
            </a:endParaRPr>
          </a:p>
        </p:txBody>
      </p:sp>
      <p:sp>
        <p:nvSpPr>
          <p:cNvPr id="243" name="Shape 243"/>
          <p:cNvSpPr txBox="1">
            <a:spLocks noGrp="1"/>
          </p:cNvSpPr>
          <p:nvPr>
            <p:ph type="title"/>
          </p:nvPr>
        </p:nvSpPr>
        <p:spPr>
          <a:xfrm>
            <a:off x="129675" y="588500"/>
            <a:ext cx="6468900" cy="7778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4800" b="0">
                <a:solidFill>
                  <a:srgbClr val="004C52"/>
                </a:solidFill>
                <a:latin typeface="Arial"/>
                <a:ea typeface="Arial"/>
                <a:cs typeface="Arial"/>
                <a:sym typeface="Arial"/>
              </a:rPr>
              <a:t>How do I Apply?</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ctrTitle"/>
          </p:nvPr>
        </p:nvSpPr>
        <p:spPr>
          <a:xfrm>
            <a:off x="1815450" y="3045058"/>
            <a:ext cx="5513100" cy="1546500"/>
          </a:xfrm>
          <a:prstGeom prst="rect">
            <a:avLst/>
          </a:prstGeom>
        </p:spPr>
        <p:txBody>
          <a:bodyPr lIns="91425" tIns="91425" rIns="91425" bIns="91425" anchor="b" anchorCtr="0">
            <a:noAutofit/>
          </a:bodyPr>
          <a:lstStyle/>
          <a:p>
            <a:pPr lvl="0" rtl="0">
              <a:spcBef>
                <a:spcPts val="0"/>
              </a:spcBef>
              <a:buNone/>
            </a:pPr>
            <a:r>
              <a:rPr lang="en-US" sz="4800">
                <a:solidFill>
                  <a:srgbClr val="ABE33F"/>
                </a:solidFill>
              </a:rPr>
              <a:t>We Hope to See You Soon!</a:t>
            </a:r>
          </a:p>
        </p:txBody>
      </p:sp>
      <p:sp>
        <p:nvSpPr>
          <p:cNvPr id="249" name="Shape 249"/>
          <p:cNvSpPr/>
          <p:nvPr/>
        </p:nvSpPr>
        <p:spPr>
          <a:xfrm>
            <a:off x="3750433" y="1651799"/>
            <a:ext cx="1643139" cy="1504765"/>
          </a:xfrm>
          <a:custGeom>
            <a:avLst/>
            <a:gdLst/>
            <a:ahLst/>
            <a:cxnLst/>
            <a:rect l="0" t="0" r="0" b="0"/>
            <a:pathLst>
              <a:path w="15290" h="15290" extrusionOk="0">
                <a:moveTo>
                  <a:pt x="4519" y="6815"/>
                </a:moveTo>
                <a:lnTo>
                  <a:pt x="4690" y="6839"/>
                </a:lnTo>
                <a:lnTo>
                  <a:pt x="4861" y="6888"/>
                </a:lnTo>
                <a:lnTo>
                  <a:pt x="5007" y="6986"/>
                </a:lnTo>
                <a:lnTo>
                  <a:pt x="5154" y="7084"/>
                </a:lnTo>
                <a:lnTo>
                  <a:pt x="5251" y="7230"/>
                </a:lnTo>
                <a:lnTo>
                  <a:pt x="5325" y="7401"/>
                </a:lnTo>
                <a:lnTo>
                  <a:pt x="5374" y="7572"/>
                </a:lnTo>
                <a:lnTo>
                  <a:pt x="5398" y="7767"/>
                </a:lnTo>
                <a:lnTo>
                  <a:pt x="5374" y="7963"/>
                </a:lnTo>
                <a:lnTo>
                  <a:pt x="5325" y="8134"/>
                </a:lnTo>
                <a:lnTo>
                  <a:pt x="5251" y="8305"/>
                </a:lnTo>
                <a:lnTo>
                  <a:pt x="5154" y="8451"/>
                </a:lnTo>
                <a:lnTo>
                  <a:pt x="5007" y="8549"/>
                </a:lnTo>
                <a:lnTo>
                  <a:pt x="4861" y="8647"/>
                </a:lnTo>
                <a:lnTo>
                  <a:pt x="4690" y="8696"/>
                </a:lnTo>
                <a:lnTo>
                  <a:pt x="4519" y="8720"/>
                </a:lnTo>
                <a:lnTo>
                  <a:pt x="4348" y="8696"/>
                </a:lnTo>
                <a:lnTo>
                  <a:pt x="4177" y="8647"/>
                </a:lnTo>
                <a:lnTo>
                  <a:pt x="4030" y="8549"/>
                </a:lnTo>
                <a:lnTo>
                  <a:pt x="3884" y="8451"/>
                </a:lnTo>
                <a:lnTo>
                  <a:pt x="3786" y="8305"/>
                </a:lnTo>
                <a:lnTo>
                  <a:pt x="3713" y="8134"/>
                </a:lnTo>
                <a:lnTo>
                  <a:pt x="3664" y="7963"/>
                </a:lnTo>
                <a:lnTo>
                  <a:pt x="3640" y="7767"/>
                </a:lnTo>
                <a:lnTo>
                  <a:pt x="3664" y="7572"/>
                </a:lnTo>
                <a:lnTo>
                  <a:pt x="3713" y="7401"/>
                </a:lnTo>
                <a:lnTo>
                  <a:pt x="3786" y="7230"/>
                </a:lnTo>
                <a:lnTo>
                  <a:pt x="3884" y="7084"/>
                </a:lnTo>
                <a:lnTo>
                  <a:pt x="4030" y="6986"/>
                </a:lnTo>
                <a:lnTo>
                  <a:pt x="4177" y="6888"/>
                </a:lnTo>
                <a:lnTo>
                  <a:pt x="4348" y="6839"/>
                </a:lnTo>
                <a:lnTo>
                  <a:pt x="4519" y="6815"/>
                </a:lnTo>
                <a:close/>
                <a:moveTo>
                  <a:pt x="10771" y="6815"/>
                </a:moveTo>
                <a:lnTo>
                  <a:pt x="10942" y="6839"/>
                </a:lnTo>
                <a:lnTo>
                  <a:pt x="11113" y="6888"/>
                </a:lnTo>
                <a:lnTo>
                  <a:pt x="11260" y="6986"/>
                </a:lnTo>
                <a:lnTo>
                  <a:pt x="11406" y="7084"/>
                </a:lnTo>
                <a:lnTo>
                  <a:pt x="11504" y="7230"/>
                </a:lnTo>
                <a:lnTo>
                  <a:pt x="11577" y="7401"/>
                </a:lnTo>
                <a:lnTo>
                  <a:pt x="11626" y="7572"/>
                </a:lnTo>
                <a:lnTo>
                  <a:pt x="11650" y="7767"/>
                </a:lnTo>
                <a:lnTo>
                  <a:pt x="11626" y="7963"/>
                </a:lnTo>
                <a:lnTo>
                  <a:pt x="11577" y="8134"/>
                </a:lnTo>
                <a:lnTo>
                  <a:pt x="11504" y="8305"/>
                </a:lnTo>
                <a:lnTo>
                  <a:pt x="11406" y="8451"/>
                </a:lnTo>
                <a:lnTo>
                  <a:pt x="11260" y="8549"/>
                </a:lnTo>
                <a:lnTo>
                  <a:pt x="11113" y="8647"/>
                </a:lnTo>
                <a:lnTo>
                  <a:pt x="10942" y="8696"/>
                </a:lnTo>
                <a:lnTo>
                  <a:pt x="10771" y="8720"/>
                </a:lnTo>
                <a:lnTo>
                  <a:pt x="10600" y="8696"/>
                </a:lnTo>
                <a:lnTo>
                  <a:pt x="10429" y="8647"/>
                </a:lnTo>
                <a:lnTo>
                  <a:pt x="10283" y="8549"/>
                </a:lnTo>
                <a:lnTo>
                  <a:pt x="10136" y="8451"/>
                </a:lnTo>
                <a:lnTo>
                  <a:pt x="10038" y="8305"/>
                </a:lnTo>
                <a:lnTo>
                  <a:pt x="9965" y="8134"/>
                </a:lnTo>
                <a:lnTo>
                  <a:pt x="9916" y="7963"/>
                </a:lnTo>
                <a:lnTo>
                  <a:pt x="9892" y="7767"/>
                </a:lnTo>
                <a:lnTo>
                  <a:pt x="9916" y="7572"/>
                </a:lnTo>
                <a:lnTo>
                  <a:pt x="9965" y="7401"/>
                </a:lnTo>
                <a:lnTo>
                  <a:pt x="10038" y="7230"/>
                </a:lnTo>
                <a:lnTo>
                  <a:pt x="10136" y="7084"/>
                </a:lnTo>
                <a:lnTo>
                  <a:pt x="10283" y="6986"/>
                </a:lnTo>
                <a:lnTo>
                  <a:pt x="10429" y="6888"/>
                </a:lnTo>
                <a:lnTo>
                  <a:pt x="10600" y="6839"/>
                </a:lnTo>
                <a:lnTo>
                  <a:pt x="10771" y="6815"/>
                </a:lnTo>
                <a:close/>
                <a:moveTo>
                  <a:pt x="11308" y="10210"/>
                </a:moveTo>
                <a:lnTo>
                  <a:pt x="11406" y="10234"/>
                </a:lnTo>
                <a:lnTo>
                  <a:pt x="11479" y="10259"/>
                </a:lnTo>
                <a:lnTo>
                  <a:pt x="11577" y="10307"/>
                </a:lnTo>
                <a:lnTo>
                  <a:pt x="11650" y="10356"/>
                </a:lnTo>
                <a:lnTo>
                  <a:pt x="11699" y="10430"/>
                </a:lnTo>
                <a:lnTo>
                  <a:pt x="11748" y="10527"/>
                </a:lnTo>
                <a:lnTo>
                  <a:pt x="11772" y="10625"/>
                </a:lnTo>
                <a:lnTo>
                  <a:pt x="11797" y="10698"/>
                </a:lnTo>
                <a:lnTo>
                  <a:pt x="11772" y="10796"/>
                </a:lnTo>
                <a:lnTo>
                  <a:pt x="11748" y="10894"/>
                </a:lnTo>
                <a:lnTo>
                  <a:pt x="11699" y="10967"/>
                </a:lnTo>
                <a:lnTo>
                  <a:pt x="11650" y="11065"/>
                </a:lnTo>
                <a:lnTo>
                  <a:pt x="11235" y="11431"/>
                </a:lnTo>
                <a:lnTo>
                  <a:pt x="10795" y="11773"/>
                </a:lnTo>
                <a:lnTo>
                  <a:pt x="10307" y="12041"/>
                </a:lnTo>
                <a:lnTo>
                  <a:pt x="9819" y="12286"/>
                </a:lnTo>
                <a:lnTo>
                  <a:pt x="9281" y="12457"/>
                </a:lnTo>
                <a:lnTo>
                  <a:pt x="8768" y="12603"/>
                </a:lnTo>
                <a:lnTo>
                  <a:pt x="8207" y="12676"/>
                </a:lnTo>
                <a:lnTo>
                  <a:pt x="7645" y="12701"/>
                </a:lnTo>
                <a:lnTo>
                  <a:pt x="7083" y="12676"/>
                </a:lnTo>
                <a:lnTo>
                  <a:pt x="6521" y="12603"/>
                </a:lnTo>
                <a:lnTo>
                  <a:pt x="6009" y="12457"/>
                </a:lnTo>
                <a:lnTo>
                  <a:pt x="5471" y="12286"/>
                </a:lnTo>
                <a:lnTo>
                  <a:pt x="4983" y="12041"/>
                </a:lnTo>
                <a:lnTo>
                  <a:pt x="4494" y="11773"/>
                </a:lnTo>
                <a:lnTo>
                  <a:pt x="4055" y="11431"/>
                </a:lnTo>
                <a:lnTo>
                  <a:pt x="3640" y="11065"/>
                </a:lnTo>
                <a:lnTo>
                  <a:pt x="3591" y="10967"/>
                </a:lnTo>
                <a:lnTo>
                  <a:pt x="3542" y="10894"/>
                </a:lnTo>
                <a:lnTo>
                  <a:pt x="3517" y="10796"/>
                </a:lnTo>
                <a:lnTo>
                  <a:pt x="3493" y="10698"/>
                </a:lnTo>
                <a:lnTo>
                  <a:pt x="3517" y="10625"/>
                </a:lnTo>
                <a:lnTo>
                  <a:pt x="3542" y="10527"/>
                </a:lnTo>
                <a:lnTo>
                  <a:pt x="3591" y="10430"/>
                </a:lnTo>
                <a:lnTo>
                  <a:pt x="3640" y="10356"/>
                </a:lnTo>
                <a:lnTo>
                  <a:pt x="3713" y="10307"/>
                </a:lnTo>
                <a:lnTo>
                  <a:pt x="3811" y="10259"/>
                </a:lnTo>
                <a:lnTo>
                  <a:pt x="3884" y="10234"/>
                </a:lnTo>
                <a:lnTo>
                  <a:pt x="3981" y="10210"/>
                </a:lnTo>
                <a:lnTo>
                  <a:pt x="4079" y="10234"/>
                </a:lnTo>
                <a:lnTo>
                  <a:pt x="4177" y="10259"/>
                </a:lnTo>
                <a:lnTo>
                  <a:pt x="4250" y="10307"/>
                </a:lnTo>
                <a:lnTo>
                  <a:pt x="4323" y="10356"/>
                </a:lnTo>
                <a:lnTo>
                  <a:pt x="4690" y="10674"/>
                </a:lnTo>
                <a:lnTo>
                  <a:pt x="5056" y="10942"/>
                </a:lnTo>
                <a:lnTo>
                  <a:pt x="5447" y="11187"/>
                </a:lnTo>
                <a:lnTo>
                  <a:pt x="5862" y="11382"/>
                </a:lnTo>
                <a:lnTo>
                  <a:pt x="6277" y="11529"/>
                </a:lnTo>
                <a:lnTo>
                  <a:pt x="6717" y="11651"/>
                </a:lnTo>
                <a:lnTo>
                  <a:pt x="7181" y="11700"/>
                </a:lnTo>
                <a:lnTo>
                  <a:pt x="7645" y="11724"/>
                </a:lnTo>
                <a:lnTo>
                  <a:pt x="8109" y="11700"/>
                </a:lnTo>
                <a:lnTo>
                  <a:pt x="8573" y="11651"/>
                </a:lnTo>
                <a:lnTo>
                  <a:pt x="9013" y="11529"/>
                </a:lnTo>
                <a:lnTo>
                  <a:pt x="9428" y="11382"/>
                </a:lnTo>
                <a:lnTo>
                  <a:pt x="9843" y="11187"/>
                </a:lnTo>
                <a:lnTo>
                  <a:pt x="10234" y="10942"/>
                </a:lnTo>
                <a:lnTo>
                  <a:pt x="10600" y="10674"/>
                </a:lnTo>
                <a:lnTo>
                  <a:pt x="10966" y="10356"/>
                </a:lnTo>
                <a:lnTo>
                  <a:pt x="11040" y="10307"/>
                </a:lnTo>
                <a:lnTo>
                  <a:pt x="11113" y="10259"/>
                </a:lnTo>
                <a:lnTo>
                  <a:pt x="11211" y="10234"/>
                </a:lnTo>
                <a:lnTo>
                  <a:pt x="11308" y="10210"/>
                </a:lnTo>
                <a:close/>
                <a:moveTo>
                  <a:pt x="7254" y="1"/>
                </a:moveTo>
                <a:lnTo>
                  <a:pt x="6863" y="50"/>
                </a:lnTo>
                <a:lnTo>
                  <a:pt x="6473" y="99"/>
                </a:lnTo>
                <a:lnTo>
                  <a:pt x="6106" y="147"/>
                </a:lnTo>
                <a:lnTo>
                  <a:pt x="5740" y="245"/>
                </a:lnTo>
                <a:lnTo>
                  <a:pt x="5374" y="343"/>
                </a:lnTo>
                <a:lnTo>
                  <a:pt x="5007" y="465"/>
                </a:lnTo>
                <a:lnTo>
                  <a:pt x="4665" y="611"/>
                </a:lnTo>
                <a:lnTo>
                  <a:pt x="4323" y="758"/>
                </a:lnTo>
                <a:lnTo>
                  <a:pt x="4006" y="929"/>
                </a:lnTo>
                <a:lnTo>
                  <a:pt x="3688" y="1100"/>
                </a:lnTo>
                <a:lnTo>
                  <a:pt x="3371" y="1295"/>
                </a:lnTo>
                <a:lnTo>
                  <a:pt x="3078" y="1515"/>
                </a:lnTo>
                <a:lnTo>
                  <a:pt x="2785" y="1735"/>
                </a:lnTo>
                <a:lnTo>
                  <a:pt x="2516" y="1979"/>
                </a:lnTo>
                <a:lnTo>
                  <a:pt x="2247" y="2248"/>
                </a:lnTo>
                <a:lnTo>
                  <a:pt x="1979" y="2516"/>
                </a:lnTo>
                <a:lnTo>
                  <a:pt x="1735" y="2785"/>
                </a:lnTo>
                <a:lnTo>
                  <a:pt x="1515" y="3078"/>
                </a:lnTo>
                <a:lnTo>
                  <a:pt x="1295" y="3371"/>
                </a:lnTo>
                <a:lnTo>
                  <a:pt x="1100" y="3689"/>
                </a:lnTo>
                <a:lnTo>
                  <a:pt x="929" y="4006"/>
                </a:lnTo>
                <a:lnTo>
                  <a:pt x="758" y="4324"/>
                </a:lnTo>
                <a:lnTo>
                  <a:pt x="611" y="4666"/>
                </a:lnTo>
                <a:lnTo>
                  <a:pt x="465" y="5008"/>
                </a:lnTo>
                <a:lnTo>
                  <a:pt x="342" y="5374"/>
                </a:lnTo>
                <a:lnTo>
                  <a:pt x="245" y="5740"/>
                </a:lnTo>
                <a:lnTo>
                  <a:pt x="147" y="6107"/>
                </a:lnTo>
                <a:lnTo>
                  <a:pt x="98" y="6473"/>
                </a:lnTo>
                <a:lnTo>
                  <a:pt x="49" y="6864"/>
                </a:lnTo>
                <a:lnTo>
                  <a:pt x="1" y="7255"/>
                </a:lnTo>
                <a:lnTo>
                  <a:pt x="1" y="7645"/>
                </a:lnTo>
                <a:lnTo>
                  <a:pt x="1" y="8036"/>
                </a:lnTo>
                <a:lnTo>
                  <a:pt x="49" y="8427"/>
                </a:lnTo>
                <a:lnTo>
                  <a:pt x="98" y="8818"/>
                </a:lnTo>
                <a:lnTo>
                  <a:pt x="147" y="9184"/>
                </a:lnTo>
                <a:lnTo>
                  <a:pt x="245" y="9550"/>
                </a:lnTo>
                <a:lnTo>
                  <a:pt x="342" y="9917"/>
                </a:lnTo>
                <a:lnTo>
                  <a:pt x="465" y="10283"/>
                </a:lnTo>
                <a:lnTo>
                  <a:pt x="611" y="10625"/>
                </a:lnTo>
                <a:lnTo>
                  <a:pt x="758" y="10967"/>
                </a:lnTo>
                <a:lnTo>
                  <a:pt x="929" y="11284"/>
                </a:lnTo>
                <a:lnTo>
                  <a:pt x="1100" y="11602"/>
                </a:lnTo>
                <a:lnTo>
                  <a:pt x="1295" y="11919"/>
                </a:lnTo>
                <a:lnTo>
                  <a:pt x="1515" y="12212"/>
                </a:lnTo>
                <a:lnTo>
                  <a:pt x="1735" y="12506"/>
                </a:lnTo>
                <a:lnTo>
                  <a:pt x="1979" y="12774"/>
                </a:lnTo>
                <a:lnTo>
                  <a:pt x="2247" y="13043"/>
                </a:lnTo>
                <a:lnTo>
                  <a:pt x="2516" y="13311"/>
                </a:lnTo>
                <a:lnTo>
                  <a:pt x="2785" y="13556"/>
                </a:lnTo>
                <a:lnTo>
                  <a:pt x="3078" y="13776"/>
                </a:lnTo>
                <a:lnTo>
                  <a:pt x="3371" y="13995"/>
                </a:lnTo>
                <a:lnTo>
                  <a:pt x="3688" y="14191"/>
                </a:lnTo>
                <a:lnTo>
                  <a:pt x="4006" y="14362"/>
                </a:lnTo>
                <a:lnTo>
                  <a:pt x="4323" y="14533"/>
                </a:lnTo>
                <a:lnTo>
                  <a:pt x="4665" y="14679"/>
                </a:lnTo>
                <a:lnTo>
                  <a:pt x="5007" y="14826"/>
                </a:lnTo>
                <a:lnTo>
                  <a:pt x="5374" y="14948"/>
                </a:lnTo>
                <a:lnTo>
                  <a:pt x="5740" y="15046"/>
                </a:lnTo>
                <a:lnTo>
                  <a:pt x="6106" y="15143"/>
                </a:lnTo>
                <a:lnTo>
                  <a:pt x="6473" y="15192"/>
                </a:lnTo>
                <a:lnTo>
                  <a:pt x="6863" y="15241"/>
                </a:lnTo>
                <a:lnTo>
                  <a:pt x="7254" y="15290"/>
                </a:lnTo>
                <a:lnTo>
                  <a:pt x="8036" y="15290"/>
                </a:lnTo>
                <a:lnTo>
                  <a:pt x="8426" y="15241"/>
                </a:lnTo>
                <a:lnTo>
                  <a:pt x="8817" y="15192"/>
                </a:lnTo>
                <a:lnTo>
                  <a:pt x="9184" y="15143"/>
                </a:lnTo>
                <a:lnTo>
                  <a:pt x="9550" y="15046"/>
                </a:lnTo>
                <a:lnTo>
                  <a:pt x="9916" y="14948"/>
                </a:lnTo>
                <a:lnTo>
                  <a:pt x="10283" y="14826"/>
                </a:lnTo>
                <a:lnTo>
                  <a:pt x="10625" y="14679"/>
                </a:lnTo>
                <a:lnTo>
                  <a:pt x="10966" y="14533"/>
                </a:lnTo>
                <a:lnTo>
                  <a:pt x="11284" y="14362"/>
                </a:lnTo>
                <a:lnTo>
                  <a:pt x="11601" y="14191"/>
                </a:lnTo>
                <a:lnTo>
                  <a:pt x="11919" y="13995"/>
                </a:lnTo>
                <a:lnTo>
                  <a:pt x="12212" y="13776"/>
                </a:lnTo>
                <a:lnTo>
                  <a:pt x="12505" y="13556"/>
                </a:lnTo>
                <a:lnTo>
                  <a:pt x="12774" y="13311"/>
                </a:lnTo>
                <a:lnTo>
                  <a:pt x="13042" y="13043"/>
                </a:lnTo>
                <a:lnTo>
                  <a:pt x="13311" y="12774"/>
                </a:lnTo>
                <a:lnTo>
                  <a:pt x="13555" y="12506"/>
                </a:lnTo>
                <a:lnTo>
                  <a:pt x="13775" y="12212"/>
                </a:lnTo>
                <a:lnTo>
                  <a:pt x="13995" y="11919"/>
                </a:lnTo>
                <a:lnTo>
                  <a:pt x="14190" y="11602"/>
                </a:lnTo>
                <a:lnTo>
                  <a:pt x="14361" y="11284"/>
                </a:lnTo>
                <a:lnTo>
                  <a:pt x="14532" y="10967"/>
                </a:lnTo>
                <a:lnTo>
                  <a:pt x="14679" y="10625"/>
                </a:lnTo>
                <a:lnTo>
                  <a:pt x="14825" y="10283"/>
                </a:lnTo>
                <a:lnTo>
                  <a:pt x="14947" y="9917"/>
                </a:lnTo>
                <a:lnTo>
                  <a:pt x="15045" y="9550"/>
                </a:lnTo>
                <a:lnTo>
                  <a:pt x="15143" y="9184"/>
                </a:lnTo>
                <a:lnTo>
                  <a:pt x="15192" y="8818"/>
                </a:lnTo>
                <a:lnTo>
                  <a:pt x="15240" y="8427"/>
                </a:lnTo>
                <a:lnTo>
                  <a:pt x="15289" y="8036"/>
                </a:lnTo>
                <a:lnTo>
                  <a:pt x="15289" y="7645"/>
                </a:lnTo>
                <a:lnTo>
                  <a:pt x="15289" y="7255"/>
                </a:lnTo>
                <a:lnTo>
                  <a:pt x="15240" y="6864"/>
                </a:lnTo>
                <a:lnTo>
                  <a:pt x="15192" y="6473"/>
                </a:lnTo>
                <a:lnTo>
                  <a:pt x="15143" y="6107"/>
                </a:lnTo>
                <a:lnTo>
                  <a:pt x="15045" y="5740"/>
                </a:lnTo>
                <a:lnTo>
                  <a:pt x="14947" y="5374"/>
                </a:lnTo>
                <a:lnTo>
                  <a:pt x="14825" y="5008"/>
                </a:lnTo>
                <a:lnTo>
                  <a:pt x="14679" y="4666"/>
                </a:lnTo>
                <a:lnTo>
                  <a:pt x="14532" y="4324"/>
                </a:lnTo>
                <a:lnTo>
                  <a:pt x="14361" y="4006"/>
                </a:lnTo>
                <a:lnTo>
                  <a:pt x="14190" y="3689"/>
                </a:lnTo>
                <a:lnTo>
                  <a:pt x="13995" y="3371"/>
                </a:lnTo>
                <a:lnTo>
                  <a:pt x="13775" y="3078"/>
                </a:lnTo>
                <a:lnTo>
                  <a:pt x="13555" y="2785"/>
                </a:lnTo>
                <a:lnTo>
                  <a:pt x="13311" y="2516"/>
                </a:lnTo>
                <a:lnTo>
                  <a:pt x="13042" y="2248"/>
                </a:lnTo>
                <a:lnTo>
                  <a:pt x="12774" y="1979"/>
                </a:lnTo>
                <a:lnTo>
                  <a:pt x="12505" y="1735"/>
                </a:lnTo>
                <a:lnTo>
                  <a:pt x="12212" y="1515"/>
                </a:lnTo>
                <a:lnTo>
                  <a:pt x="11919" y="1295"/>
                </a:lnTo>
                <a:lnTo>
                  <a:pt x="11601" y="1100"/>
                </a:lnTo>
                <a:lnTo>
                  <a:pt x="11284" y="929"/>
                </a:lnTo>
                <a:lnTo>
                  <a:pt x="10966" y="758"/>
                </a:lnTo>
                <a:lnTo>
                  <a:pt x="10625" y="611"/>
                </a:lnTo>
                <a:lnTo>
                  <a:pt x="10283" y="465"/>
                </a:lnTo>
                <a:lnTo>
                  <a:pt x="9916" y="343"/>
                </a:lnTo>
                <a:lnTo>
                  <a:pt x="9550" y="245"/>
                </a:lnTo>
                <a:lnTo>
                  <a:pt x="9184" y="147"/>
                </a:lnTo>
                <a:lnTo>
                  <a:pt x="8817" y="99"/>
                </a:lnTo>
                <a:lnTo>
                  <a:pt x="8426" y="50"/>
                </a:lnTo>
                <a:lnTo>
                  <a:pt x="8036" y="1"/>
                </a:lnTo>
                <a:close/>
              </a:path>
            </a:pathLst>
          </a:custGeom>
          <a:solidFill>
            <a:srgbClr val="ABE33F"/>
          </a:solidFill>
          <a:ln>
            <a:noFill/>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theme/theme1.xml><?xml version="1.0" encoding="utf-8"?>
<a:theme xmlns:a="http://schemas.openxmlformats.org/drawingml/2006/main" name="Escal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181836740A707740B8FADF1C0AC142C9" ma:contentTypeVersion="2" ma:contentTypeDescription="" ma:contentTypeScope="" ma:versionID="25b643ba2fd370c7b6661fe4accc5eb9">
  <xsd:schema xmlns:xsd="http://www.w3.org/2001/XMLSchema" xmlns:xs="http://www.w3.org/2001/XMLSchema" xmlns:p="http://schemas.microsoft.com/office/2006/metadata/properties" xmlns:ns2="a1c4fe88-af5f-463a-8113-7ff1806fe630" targetNamespace="http://schemas.microsoft.com/office/2006/metadata/properties" ma:root="true" ma:fieldsID="b912609f32a3805663d1e29293ed85d7" ns2:_="">
    <xsd:import namespace="a1c4fe88-af5f-463a-8113-7ff1806fe630"/>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4fe88-af5f-463a-8113-7ff1806fe630"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Owner xmlns="a1c4fe88-af5f-463a-8113-7ff1806fe630">x</Document_x0020_Owner>
    <Document_x0020_Author_x0028_s_x0029_ xmlns="a1c4fe88-af5f-463a-8113-7ff1806fe630">x</Document_x0020_Author_x0028_s_x0029_>
    <Document_x0020_Description xmlns="a1c4fe88-af5f-463a-8113-7ff1806fe630" xsi:nil="true"/>
    <WWW_x0020_Content xmlns="a1c4fe88-af5f-463a-8113-7ff1806fe630">No</WWW_x0020_Content>
  </documentManagement>
</p:properties>
</file>

<file path=customXml/itemProps1.xml><?xml version="1.0" encoding="utf-8"?>
<ds:datastoreItem xmlns:ds="http://schemas.openxmlformats.org/officeDocument/2006/customXml" ds:itemID="{22B3B3EE-AD53-4436-8873-B7B71A4DED08}"/>
</file>

<file path=customXml/itemProps2.xml><?xml version="1.0" encoding="utf-8"?>
<ds:datastoreItem xmlns:ds="http://schemas.openxmlformats.org/officeDocument/2006/customXml" ds:itemID="{4D0D571D-88C9-4D63-A0E8-9BBDCC42BFB5}"/>
</file>

<file path=customXml/itemProps3.xml><?xml version="1.0" encoding="utf-8"?>
<ds:datastoreItem xmlns:ds="http://schemas.openxmlformats.org/officeDocument/2006/customXml" ds:itemID="{95B58E50-A9A3-46F9-89A3-FF7B837E73D2}"/>
</file>

<file path=docProps/app.xml><?xml version="1.0" encoding="utf-8"?>
<Properties xmlns="http://schemas.openxmlformats.org/officeDocument/2006/extended-properties" xmlns:vt="http://schemas.openxmlformats.org/officeDocument/2006/docPropsVTypes">
  <TotalTime>0</TotalTime>
  <Words>603</Words>
  <Application>Microsoft Office PowerPoint</Application>
  <PresentationFormat>On-screen Show (4:3)</PresentationFormat>
  <Paragraphs>109</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Raleway</vt:lpstr>
      <vt:lpstr>Calibri</vt:lpstr>
      <vt:lpstr>Karla</vt:lpstr>
      <vt:lpstr>Escalus template</vt:lpstr>
      <vt:lpstr>Arts &amp; Culture, Business and Health &amp; Wellness</vt:lpstr>
      <vt:lpstr>What is SHSM?</vt:lpstr>
      <vt:lpstr>Slide 3</vt:lpstr>
      <vt:lpstr>      SHSM will help you focus YOUR high school Career and experiences towards Arts &amp; Culture, Business, Health &amp; Wellness Sectors by assisting you in choosing appropriate courses….. It also gives you the flexibility to explore other interests as well   </vt:lpstr>
      <vt:lpstr>Introductory Clip</vt:lpstr>
      <vt:lpstr>The Five Parts of SHSM</vt:lpstr>
      <vt:lpstr>SHSM Sectors</vt:lpstr>
      <vt:lpstr>Slide 8</vt:lpstr>
      <vt:lpstr>Slide 9</vt:lpstr>
      <vt:lpstr>Slide 10</vt:lpstr>
      <vt:lpstr>Pathways</vt:lpstr>
      <vt:lpstr>Slide 12</vt:lpstr>
      <vt:lpstr>Slide 13</vt:lpstr>
      <vt:lpstr>Slide 14</vt:lpstr>
      <vt:lpstr>Frequently Asked Questions</vt:lpstr>
      <vt:lpstr>What Are the Benefits of SHSM?</vt:lpstr>
      <vt:lpstr>SHSM Recognition</vt:lpstr>
      <vt:lpstr>How do I Apply?</vt:lpstr>
      <vt:lpstr>We Hope to See You Soon!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Arts &amp; Culture, Business and Health &amp; Wellness</dc:title>
  <dc:creator>Diep, Carol</dc:creator>
  <cp:keywords>x</cp:keywords>
  <cp:lastModifiedBy>Windows User</cp:lastModifiedBy>
  <cp:revision>1</cp:revision>
  <dcterms:modified xsi:type="dcterms:W3CDTF">2016-01-25T15:11:12Z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0x010100EA4BA40101B6AA4DB2B44F01F8A02F5E00181836740A707740B8FADF1C0AC142C9</vt:lpwstr>
  </property>
</Properties>
</file>